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sldIdLst>
    <p:sldId id="256" r:id="rId2"/>
    <p:sldId id="262" r:id="rId3"/>
  </p:sldIdLst>
  <p:sldSz cx="21383625" cy="15119350"/>
  <p:notesSz cx="14301788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006600"/>
    <a:srgbClr val="339933"/>
    <a:srgbClr val="336600"/>
    <a:srgbClr val="00FF99"/>
    <a:srgbClr val="FF99CC"/>
    <a:srgbClr val="6699FF"/>
    <a:srgbClr val="0080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97" autoAdjust="0"/>
    <p:restoredTop sz="96374" autoAdjust="0"/>
  </p:normalViewPr>
  <p:slideViewPr>
    <p:cSldViewPr snapToGrid="0">
      <p:cViewPr varScale="1">
        <p:scale>
          <a:sx n="15" d="100"/>
          <a:sy n="15" d="100"/>
        </p:scale>
        <p:origin x="60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6197672" cy="498419"/>
          </a:xfrm>
          <a:prstGeom prst="rect">
            <a:avLst/>
          </a:prstGeom>
        </p:spPr>
        <p:txBody>
          <a:bodyPr vert="horz" lIns="132890" tIns="66445" rIns="132890" bIns="66445" rtlCol="0"/>
          <a:lstStyle>
            <a:lvl1pPr algn="l">
              <a:defRPr sz="17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8101817" y="1"/>
            <a:ext cx="6197670" cy="498419"/>
          </a:xfrm>
          <a:prstGeom prst="rect">
            <a:avLst/>
          </a:prstGeom>
        </p:spPr>
        <p:txBody>
          <a:bodyPr vert="horz" lIns="132890" tIns="66445" rIns="132890" bIns="66445" rtlCol="0"/>
          <a:lstStyle>
            <a:lvl1pPr algn="r">
              <a:defRPr sz="1700"/>
            </a:lvl1pPr>
          </a:lstStyle>
          <a:p>
            <a:fld id="{6C1FA2AE-2BCC-4730-A04A-84875A73F533}" type="datetimeFigureOut">
              <a:rPr lang="it-IT" smtClean="0"/>
              <a:t>27/03/2025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783138" y="1239838"/>
            <a:ext cx="47355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2890" tIns="66445" rIns="132890" bIns="66445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1430409" y="4777862"/>
            <a:ext cx="11440971" cy="3908527"/>
          </a:xfrm>
          <a:prstGeom prst="rect">
            <a:avLst/>
          </a:prstGeom>
        </p:spPr>
        <p:txBody>
          <a:bodyPr vert="horz" lIns="132890" tIns="66445" rIns="132890" bIns="66445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1" y="9428220"/>
            <a:ext cx="6197672" cy="498418"/>
          </a:xfrm>
          <a:prstGeom prst="rect">
            <a:avLst/>
          </a:prstGeom>
        </p:spPr>
        <p:txBody>
          <a:bodyPr vert="horz" lIns="132890" tIns="66445" rIns="132890" bIns="66445" rtlCol="0" anchor="b"/>
          <a:lstStyle>
            <a:lvl1pPr algn="l">
              <a:defRPr sz="17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8101817" y="9428220"/>
            <a:ext cx="6197670" cy="498418"/>
          </a:xfrm>
          <a:prstGeom prst="rect">
            <a:avLst/>
          </a:prstGeom>
        </p:spPr>
        <p:txBody>
          <a:bodyPr vert="horz" lIns="132890" tIns="66445" rIns="132890" bIns="66445" rtlCol="0" anchor="b"/>
          <a:lstStyle>
            <a:lvl1pPr algn="r">
              <a:defRPr sz="1700"/>
            </a:lvl1pPr>
          </a:lstStyle>
          <a:p>
            <a:fld id="{F64A4703-C8C1-4AD0-B8DE-D526AA592D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9991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4A4703-C8C1-4AD0-B8DE-D526AA592D1E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9846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3772" y="2474395"/>
            <a:ext cx="18176081" cy="5263774"/>
          </a:xfrm>
        </p:spPr>
        <p:txBody>
          <a:bodyPr anchor="b"/>
          <a:lstStyle>
            <a:lvl1pPr algn="ctr">
              <a:defRPr sz="13228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2953" y="7941160"/>
            <a:ext cx="16037719" cy="3650342"/>
          </a:xfrm>
        </p:spPr>
        <p:txBody>
          <a:bodyPr/>
          <a:lstStyle>
            <a:lvl1pPr marL="0" indent="0" algn="ctr">
              <a:buNone/>
              <a:defRPr sz="5291"/>
            </a:lvl1pPr>
            <a:lvl2pPr marL="1007943" indent="0" algn="ctr">
              <a:buNone/>
              <a:defRPr sz="4409"/>
            </a:lvl2pPr>
            <a:lvl3pPr marL="2015886" indent="0" algn="ctr">
              <a:buNone/>
              <a:defRPr sz="3968"/>
            </a:lvl3pPr>
            <a:lvl4pPr marL="3023829" indent="0" algn="ctr">
              <a:buNone/>
              <a:defRPr sz="3527"/>
            </a:lvl4pPr>
            <a:lvl5pPr marL="4031772" indent="0" algn="ctr">
              <a:buNone/>
              <a:defRPr sz="3527"/>
            </a:lvl5pPr>
            <a:lvl6pPr marL="5039716" indent="0" algn="ctr">
              <a:buNone/>
              <a:defRPr sz="3527"/>
            </a:lvl6pPr>
            <a:lvl7pPr marL="6047659" indent="0" algn="ctr">
              <a:buNone/>
              <a:defRPr sz="3527"/>
            </a:lvl7pPr>
            <a:lvl8pPr marL="7055602" indent="0" algn="ctr">
              <a:buNone/>
              <a:defRPr sz="3527"/>
            </a:lvl8pPr>
            <a:lvl9pPr marL="8063545" indent="0" algn="ctr">
              <a:buNone/>
              <a:defRPr sz="3527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3FB38-E740-4872-B60C-A08F321DD1CF}" type="datetimeFigureOut">
              <a:rPr lang="it-IT" smtClean="0"/>
              <a:t>27/03/2025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3A5C-5DD2-4C37-93DC-4C44A7A35C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5922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3FB38-E740-4872-B60C-A08F321DD1CF}" type="datetimeFigureOut">
              <a:rPr lang="it-IT" smtClean="0"/>
              <a:t>27/03/2025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3A5C-5DD2-4C37-93DC-4C44A7A35C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499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02658" y="804966"/>
            <a:ext cx="4610844" cy="12812950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0125" y="804966"/>
            <a:ext cx="13565237" cy="12812950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3FB38-E740-4872-B60C-A08F321DD1CF}" type="datetimeFigureOut">
              <a:rPr lang="it-IT" smtClean="0"/>
              <a:t>27/03/2025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3A5C-5DD2-4C37-93DC-4C44A7A35C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9223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3FB38-E740-4872-B60C-A08F321DD1CF}" type="datetimeFigureOut">
              <a:rPr lang="it-IT" smtClean="0"/>
              <a:t>27/03/2025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3A5C-5DD2-4C37-93DC-4C44A7A35C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4834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8988" y="3769342"/>
            <a:ext cx="18443377" cy="6289229"/>
          </a:xfrm>
        </p:spPr>
        <p:txBody>
          <a:bodyPr anchor="b"/>
          <a:lstStyle>
            <a:lvl1pPr>
              <a:defRPr sz="13228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8988" y="10118069"/>
            <a:ext cx="18443377" cy="3307357"/>
          </a:xfrm>
        </p:spPr>
        <p:txBody>
          <a:bodyPr/>
          <a:lstStyle>
            <a:lvl1pPr marL="0" indent="0">
              <a:buNone/>
              <a:defRPr sz="5291">
                <a:solidFill>
                  <a:schemeClr val="tx1"/>
                </a:solidFill>
              </a:defRPr>
            </a:lvl1pPr>
            <a:lvl2pPr marL="1007943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2pPr>
            <a:lvl3pPr marL="2015886" indent="0">
              <a:buNone/>
              <a:defRPr sz="3968">
                <a:solidFill>
                  <a:schemeClr val="tx1">
                    <a:tint val="75000"/>
                  </a:schemeClr>
                </a:solidFill>
              </a:defRPr>
            </a:lvl3pPr>
            <a:lvl4pPr marL="3023829" indent="0">
              <a:buNone/>
              <a:defRPr sz="3527">
                <a:solidFill>
                  <a:schemeClr val="tx1">
                    <a:tint val="75000"/>
                  </a:schemeClr>
                </a:solidFill>
              </a:defRPr>
            </a:lvl4pPr>
            <a:lvl5pPr marL="4031772" indent="0">
              <a:buNone/>
              <a:defRPr sz="3527">
                <a:solidFill>
                  <a:schemeClr val="tx1">
                    <a:tint val="75000"/>
                  </a:schemeClr>
                </a:solidFill>
              </a:defRPr>
            </a:lvl5pPr>
            <a:lvl6pPr marL="5039716" indent="0">
              <a:buNone/>
              <a:defRPr sz="3527">
                <a:solidFill>
                  <a:schemeClr val="tx1">
                    <a:tint val="75000"/>
                  </a:schemeClr>
                </a:solidFill>
              </a:defRPr>
            </a:lvl6pPr>
            <a:lvl7pPr marL="6047659" indent="0">
              <a:buNone/>
              <a:defRPr sz="3527">
                <a:solidFill>
                  <a:schemeClr val="tx1">
                    <a:tint val="75000"/>
                  </a:schemeClr>
                </a:solidFill>
              </a:defRPr>
            </a:lvl7pPr>
            <a:lvl8pPr marL="7055602" indent="0">
              <a:buNone/>
              <a:defRPr sz="3527">
                <a:solidFill>
                  <a:schemeClr val="tx1">
                    <a:tint val="75000"/>
                  </a:schemeClr>
                </a:solidFill>
              </a:defRPr>
            </a:lvl8pPr>
            <a:lvl9pPr marL="8063545" indent="0">
              <a:buNone/>
              <a:defRPr sz="352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3FB38-E740-4872-B60C-A08F321DD1CF}" type="datetimeFigureOut">
              <a:rPr lang="it-IT" smtClean="0"/>
              <a:t>27/03/2025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3A5C-5DD2-4C37-93DC-4C44A7A35C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7995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0124" y="4024827"/>
            <a:ext cx="9088041" cy="9593089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25460" y="4024827"/>
            <a:ext cx="9088041" cy="9593089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3FB38-E740-4872-B60C-A08F321DD1CF}" type="datetimeFigureOut">
              <a:rPr lang="it-IT" smtClean="0"/>
              <a:t>27/03/2025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3A5C-5DD2-4C37-93DC-4C44A7A35C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9987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804969"/>
            <a:ext cx="18443377" cy="292237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2912" y="3706342"/>
            <a:ext cx="9046274" cy="1816421"/>
          </a:xfrm>
        </p:spPr>
        <p:txBody>
          <a:bodyPr anchor="b"/>
          <a:lstStyle>
            <a:lvl1pPr marL="0" indent="0">
              <a:buNone/>
              <a:defRPr sz="5291" b="1"/>
            </a:lvl1pPr>
            <a:lvl2pPr marL="1007943" indent="0">
              <a:buNone/>
              <a:defRPr sz="4409" b="1"/>
            </a:lvl2pPr>
            <a:lvl3pPr marL="2015886" indent="0">
              <a:buNone/>
              <a:defRPr sz="3968" b="1"/>
            </a:lvl3pPr>
            <a:lvl4pPr marL="3023829" indent="0">
              <a:buNone/>
              <a:defRPr sz="3527" b="1"/>
            </a:lvl4pPr>
            <a:lvl5pPr marL="4031772" indent="0">
              <a:buNone/>
              <a:defRPr sz="3527" b="1"/>
            </a:lvl5pPr>
            <a:lvl6pPr marL="5039716" indent="0">
              <a:buNone/>
              <a:defRPr sz="3527" b="1"/>
            </a:lvl6pPr>
            <a:lvl7pPr marL="6047659" indent="0">
              <a:buNone/>
              <a:defRPr sz="3527" b="1"/>
            </a:lvl7pPr>
            <a:lvl8pPr marL="7055602" indent="0">
              <a:buNone/>
              <a:defRPr sz="3527" b="1"/>
            </a:lvl8pPr>
            <a:lvl9pPr marL="8063545" indent="0">
              <a:buNone/>
              <a:defRPr sz="3527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72912" y="5522763"/>
            <a:ext cx="9046274" cy="812315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25461" y="3706342"/>
            <a:ext cx="9090826" cy="1816421"/>
          </a:xfrm>
        </p:spPr>
        <p:txBody>
          <a:bodyPr anchor="b"/>
          <a:lstStyle>
            <a:lvl1pPr marL="0" indent="0">
              <a:buNone/>
              <a:defRPr sz="5291" b="1"/>
            </a:lvl1pPr>
            <a:lvl2pPr marL="1007943" indent="0">
              <a:buNone/>
              <a:defRPr sz="4409" b="1"/>
            </a:lvl2pPr>
            <a:lvl3pPr marL="2015886" indent="0">
              <a:buNone/>
              <a:defRPr sz="3968" b="1"/>
            </a:lvl3pPr>
            <a:lvl4pPr marL="3023829" indent="0">
              <a:buNone/>
              <a:defRPr sz="3527" b="1"/>
            </a:lvl4pPr>
            <a:lvl5pPr marL="4031772" indent="0">
              <a:buNone/>
              <a:defRPr sz="3527" b="1"/>
            </a:lvl5pPr>
            <a:lvl6pPr marL="5039716" indent="0">
              <a:buNone/>
              <a:defRPr sz="3527" b="1"/>
            </a:lvl6pPr>
            <a:lvl7pPr marL="6047659" indent="0">
              <a:buNone/>
              <a:defRPr sz="3527" b="1"/>
            </a:lvl7pPr>
            <a:lvl8pPr marL="7055602" indent="0">
              <a:buNone/>
              <a:defRPr sz="3527" b="1"/>
            </a:lvl8pPr>
            <a:lvl9pPr marL="8063545" indent="0">
              <a:buNone/>
              <a:defRPr sz="3527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25461" y="5522763"/>
            <a:ext cx="9090826" cy="8123152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3FB38-E740-4872-B60C-A08F321DD1CF}" type="datetimeFigureOut">
              <a:rPr lang="it-IT" smtClean="0"/>
              <a:t>27/03/2025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3A5C-5DD2-4C37-93DC-4C44A7A35C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2394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3FB38-E740-4872-B60C-A08F321DD1CF}" type="datetimeFigureOut">
              <a:rPr lang="it-IT" smtClean="0"/>
              <a:t>27/03/2025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3A5C-5DD2-4C37-93DC-4C44A7A35C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3869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3FB38-E740-4872-B60C-A08F321DD1CF}" type="datetimeFigureOut">
              <a:rPr lang="it-IT" smtClean="0"/>
              <a:t>27/03/2025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3A5C-5DD2-4C37-93DC-4C44A7A35C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7953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1007957"/>
            <a:ext cx="6896776" cy="3527848"/>
          </a:xfrm>
        </p:spPr>
        <p:txBody>
          <a:bodyPr anchor="b"/>
          <a:lstStyle>
            <a:lvl1pPr>
              <a:defRPr sz="705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90826" y="2176910"/>
            <a:ext cx="10825460" cy="10744538"/>
          </a:xfrm>
        </p:spPr>
        <p:txBody>
          <a:bodyPr/>
          <a:lstStyle>
            <a:lvl1pPr>
              <a:defRPr sz="7055"/>
            </a:lvl1pPr>
            <a:lvl2pPr>
              <a:defRPr sz="6173"/>
            </a:lvl2pPr>
            <a:lvl3pPr>
              <a:defRPr sz="5291"/>
            </a:lvl3pPr>
            <a:lvl4pPr>
              <a:defRPr sz="4409"/>
            </a:lvl4pPr>
            <a:lvl5pPr>
              <a:defRPr sz="4409"/>
            </a:lvl5pPr>
            <a:lvl6pPr>
              <a:defRPr sz="4409"/>
            </a:lvl6pPr>
            <a:lvl7pPr>
              <a:defRPr sz="4409"/>
            </a:lvl7pPr>
            <a:lvl8pPr>
              <a:defRPr sz="4409"/>
            </a:lvl8pPr>
            <a:lvl9pPr>
              <a:defRPr sz="4409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09" y="4535805"/>
            <a:ext cx="6896776" cy="8403140"/>
          </a:xfrm>
        </p:spPr>
        <p:txBody>
          <a:bodyPr/>
          <a:lstStyle>
            <a:lvl1pPr marL="0" indent="0">
              <a:buNone/>
              <a:defRPr sz="3527"/>
            </a:lvl1pPr>
            <a:lvl2pPr marL="1007943" indent="0">
              <a:buNone/>
              <a:defRPr sz="3086"/>
            </a:lvl2pPr>
            <a:lvl3pPr marL="2015886" indent="0">
              <a:buNone/>
              <a:defRPr sz="2646"/>
            </a:lvl3pPr>
            <a:lvl4pPr marL="3023829" indent="0">
              <a:buNone/>
              <a:defRPr sz="2205"/>
            </a:lvl4pPr>
            <a:lvl5pPr marL="4031772" indent="0">
              <a:buNone/>
              <a:defRPr sz="2205"/>
            </a:lvl5pPr>
            <a:lvl6pPr marL="5039716" indent="0">
              <a:buNone/>
              <a:defRPr sz="2205"/>
            </a:lvl6pPr>
            <a:lvl7pPr marL="6047659" indent="0">
              <a:buNone/>
              <a:defRPr sz="2205"/>
            </a:lvl7pPr>
            <a:lvl8pPr marL="7055602" indent="0">
              <a:buNone/>
              <a:defRPr sz="2205"/>
            </a:lvl8pPr>
            <a:lvl9pPr marL="8063545" indent="0">
              <a:buNone/>
              <a:defRPr sz="2205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3FB38-E740-4872-B60C-A08F321DD1CF}" type="datetimeFigureOut">
              <a:rPr lang="it-IT" smtClean="0"/>
              <a:t>27/03/2025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3A5C-5DD2-4C37-93DC-4C44A7A35C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6356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1007957"/>
            <a:ext cx="6896776" cy="3527848"/>
          </a:xfrm>
        </p:spPr>
        <p:txBody>
          <a:bodyPr anchor="b"/>
          <a:lstStyle>
            <a:lvl1pPr>
              <a:defRPr sz="705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090826" y="2176910"/>
            <a:ext cx="10825460" cy="10744538"/>
          </a:xfrm>
        </p:spPr>
        <p:txBody>
          <a:bodyPr anchor="t"/>
          <a:lstStyle>
            <a:lvl1pPr marL="0" indent="0">
              <a:buNone/>
              <a:defRPr sz="7055"/>
            </a:lvl1pPr>
            <a:lvl2pPr marL="1007943" indent="0">
              <a:buNone/>
              <a:defRPr sz="6173"/>
            </a:lvl2pPr>
            <a:lvl3pPr marL="2015886" indent="0">
              <a:buNone/>
              <a:defRPr sz="5291"/>
            </a:lvl3pPr>
            <a:lvl4pPr marL="3023829" indent="0">
              <a:buNone/>
              <a:defRPr sz="4409"/>
            </a:lvl4pPr>
            <a:lvl5pPr marL="4031772" indent="0">
              <a:buNone/>
              <a:defRPr sz="4409"/>
            </a:lvl5pPr>
            <a:lvl6pPr marL="5039716" indent="0">
              <a:buNone/>
              <a:defRPr sz="4409"/>
            </a:lvl6pPr>
            <a:lvl7pPr marL="6047659" indent="0">
              <a:buNone/>
              <a:defRPr sz="4409"/>
            </a:lvl7pPr>
            <a:lvl8pPr marL="7055602" indent="0">
              <a:buNone/>
              <a:defRPr sz="4409"/>
            </a:lvl8pPr>
            <a:lvl9pPr marL="8063545" indent="0">
              <a:buNone/>
              <a:defRPr sz="4409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09" y="4535805"/>
            <a:ext cx="6896776" cy="8403140"/>
          </a:xfrm>
        </p:spPr>
        <p:txBody>
          <a:bodyPr/>
          <a:lstStyle>
            <a:lvl1pPr marL="0" indent="0">
              <a:buNone/>
              <a:defRPr sz="3527"/>
            </a:lvl1pPr>
            <a:lvl2pPr marL="1007943" indent="0">
              <a:buNone/>
              <a:defRPr sz="3086"/>
            </a:lvl2pPr>
            <a:lvl3pPr marL="2015886" indent="0">
              <a:buNone/>
              <a:defRPr sz="2646"/>
            </a:lvl3pPr>
            <a:lvl4pPr marL="3023829" indent="0">
              <a:buNone/>
              <a:defRPr sz="2205"/>
            </a:lvl4pPr>
            <a:lvl5pPr marL="4031772" indent="0">
              <a:buNone/>
              <a:defRPr sz="2205"/>
            </a:lvl5pPr>
            <a:lvl6pPr marL="5039716" indent="0">
              <a:buNone/>
              <a:defRPr sz="2205"/>
            </a:lvl6pPr>
            <a:lvl7pPr marL="6047659" indent="0">
              <a:buNone/>
              <a:defRPr sz="2205"/>
            </a:lvl7pPr>
            <a:lvl8pPr marL="7055602" indent="0">
              <a:buNone/>
              <a:defRPr sz="2205"/>
            </a:lvl8pPr>
            <a:lvl9pPr marL="8063545" indent="0">
              <a:buNone/>
              <a:defRPr sz="2205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3FB38-E740-4872-B60C-A08F321DD1CF}" type="datetimeFigureOut">
              <a:rPr lang="it-IT" smtClean="0"/>
              <a:t>27/03/2025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3A5C-5DD2-4C37-93DC-4C44A7A35C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70135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70124" y="804969"/>
            <a:ext cx="18443377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0124" y="4024827"/>
            <a:ext cx="18443377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70124" y="14013401"/>
            <a:ext cx="4811316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E3FB38-E740-4872-B60C-A08F321DD1CF}" type="datetimeFigureOut">
              <a:rPr lang="it-IT" smtClean="0"/>
              <a:t>27/03/2025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3326" y="14013401"/>
            <a:ext cx="7216973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02185" y="14013401"/>
            <a:ext cx="4811316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23A5C-5DD2-4C37-93DC-4C44A7A35CE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6380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015886" rtl="0" eaLnBrk="1" latinLnBrk="0" hangingPunct="1">
        <a:lnSpc>
          <a:spcPct val="90000"/>
        </a:lnSpc>
        <a:spcBef>
          <a:spcPct val="0"/>
        </a:spcBef>
        <a:buNone/>
        <a:defRPr sz="9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03972" indent="-503972" algn="l" defTabSz="2015886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6173" kern="1200">
          <a:solidFill>
            <a:schemeClr val="tx1"/>
          </a:solidFill>
          <a:latin typeface="+mn-lt"/>
          <a:ea typeface="+mn-ea"/>
          <a:cs typeface="+mn-cs"/>
        </a:defRPr>
      </a:lvl1pPr>
      <a:lvl2pPr marL="1511915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5291" kern="1200">
          <a:solidFill>
            <a:schemeClr val="tx1"/>
          </a:solidFill>
          <a:latin typeface="+mn-lt"/>
          <a:ea typeface="+mn-ea"/>
          <a:cs typeface="+mn-cs"/>
        </a:defRPr>
      </a:lvl2pPr>
      <a:lvl3pPr marL="2519858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3pPr>
      <a:lvl4pPr marL="3527801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4pPr>
      <a:lvl5pPr marL="4535744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5pPr>
      <a:lvl6pPr marL="5543687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6pPr>
      <a:lvl7pPr marL="6551630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7pPr>
      <a:lvl8pPr marL="7559573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8pPr>
      <a:lvl9pPr marL="8567517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1pPr>
      <a:lvl2pPr marL="1007943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2pPr>
      <a:lvl3pPr marL="2015886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3pPr>
      <a:lvl4pPr marL="3023829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4pPr>
      <a:lvl5pPr marL="4031772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5pPr>
      <a:lvl6pPr marL="5039716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6pPr>
      <a:lvl7pPr marL="6047659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7pPr>
      <a:lvl8pPr marL="7055602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8pPr>
      <a:lvl9pPr marL="8063545" algn="l" defTabSz="2015886" rtl="0" eaLnBrk="1" latinLnBrk="0" hangingPunct="1">
        <a:defRPr sz="396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>
            <a:extLst>
              <a:ext uri="{FF2B5EF4-FFF2-40B4-BE49-F238E27FC236}">
                <a16:creationId xmlns:a16="http://schemas.microsoft.com/office/drawing/2014/main" id="{BB4F4B06-E92B-4101-B17D-0B406C499B7E}"/>
              </a:ext>
            </a:extLst>
          </p:cNvPr>
          <p:cNvSpPr txBox="1"/>
          <p:nvPr/>
        </p:nvSpPr>
        <p:spPr>
          <a:xfrm>
            <a:off x="6849641" y="2476487"/>
            <a:ext cx="3081702" cy="9360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solidFill>
              <a:schemeClr val="tx1"/>
            </a:solidFill>
          </a:ln>
        </p:spPr>
        <p:txBody>
          <a:bodyPr vert="horz" wrap="square" lIns="0" tIns="4445" rIns="0" bIns="0" rtlCol="0" anchor="ctr" anchorCtr="1">
            <a:spAutoFit/>
          </a:bodyPr>
          <a:lstStyle/>
          <a:p>
            <a:pPr>
              <a:lnSpc>
                <a:spcPct val="80000"/>
              </a:lnSpc>
              <a:spcBef>
                <a:spcPts val="35"/>
              </a:spcBef>
            </a:pPr>
            <a:endParaRPr lang="it-IT" sz="2000" dirty="0">
              <a:cs typeface="Times New Roman"/>
            </a:endParaRPr>
          </a:p>
          <a:p>
            <a:pPr marL="1093398" marR="506062" indent="-582257" algn="ctr">
              <a:lnSpc>
                <a:spcPct val="80000"/>
              </a:lnSpc>
            </a:pPr>
            <a:r>
              <a:rPr lang="it-IT" sz="2000" b="1" spc="-10" dirty="0">
                <a:cs typeface="Calibri"/>
              </a:rPr>
              <a:t>Direttore Generale</a:t>
            </a:r>
          </a:p>
          <a:p>
            <a:pPr marL="1093398" marR="506062" indent="-582257" algn="ctr">
              <a:lnSpc>
                <a:spcPct val="80000"/>
              </a:lnSpc>
            </a:pPr>
            <a:r>
              <a:rPr sz="2000" b="1" spc="-10" dirty="0">
                <a:cs typeface="Calibri"/>
              </a:rPr>
              <a:t>DG</a:t>
            </a:r>
            <a:endParaRPr sz="2000" dirty="0">
              <a:cs typeface="Calibri"/>
            </a:endParaRP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3F898564-8D9B-4BC6-A347-A8DDAC6359C3}"/>
              </a:ext>
            </a:extLst>
          </p:cNvPr>
          <p:cNvSpPr txBox="1"/>
          <p:nvPr/>
        </p:nvSpPr>
        <p:spPr>
          <a:xfrm>
            <a:off x="749428" y="648798"/>
            <a:ext cx="3420090" cy="654923"/>
          </a:xfrm>
          <a:prstGeom prst="rect">
            <a:avLst/>
          </a:prstGeom>
          <a:solidFill>
            <a:srgbClr val="FFCC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140960" marR="135246" indent="42542" algn="ctr">
              <a:spcBef>
                <a:spcPts val="600"/>
              </a:spcBef>
              <a:spcAft>
                <a:spcPts val="600"/>
              </a:spcAft>
            </a:pPr>
            <a:r>
              <a:rPr sz="2000" spc="-5" dirty="0" err="1">
                <a:cs typeface="Calibri"/>
              </a:rPr>
              <a:t>Servizio</a:t>
            </a:r>
            <a:r>
              <a:rPr sz="2000" spc="-5" dirty="0">
                <a:cs typeface="Calibri"/>
              </a:rPr>
              <a:t> di </a:t>
            </a:r>
            <a:r>
              <a:rPr sz="2000" dirty="0">
                <a:cs typeface="Calibri"/>
              </a:rPr>
              <a:t> </a:t>
            </a:r>
            <a:r>
              <a:rPr lang="it-IT" sz="2000" dirty="0">
                <a:cs typeface="Calibri"/>
              </a:rPr>
              <a:t>P</a:t>
            </a:r>
            <a:r>
              <a:rPr sz="2000" spc="-5" dirty="0" err="1">
                <a:cs typeface="Calibri"/>
              </a:rPr>
              <a:t>revenzione</a:t>
            </a:r>
            <a:r>
              <a:rPr sz="2000" spc="-5" dirty="0">
                <a:cs typeface="Calibri"/>
              </a:rPr>
              <a:t> </a:t>
            </a:r>
            <a:r>
              <a:rPr sz="2000" dirty="0">
                <a:cs typeface="Calibri"/>
              </a:rPr>
              <a:t>e</a:t>
            </a:r>
            <a:r>
              <a:rPr sz="2000" spc="-15" dirty="0">
                <a:cs typeface="Calibri"/>
              </a:rPr>
              <a:t> </a:t>
            </a:r>
            <a:r>
              <a:rPr sz="2000" spc="-5" dirty="0">
                <a:cs typeface="Calibri"/>
              </a:rPr>
              <a:t>Protezione</a:t>
            </a:r>
            <a:endParaRPr sz="2000" dirty="0">
              <a:cs typeface="Calibri"/>
            </a:endParaRPr>
          </a:p>
        </p:txBody>
      </p:sp>
      <p:sp>
        <p:nvSpPr>
          <p:cNvPr id="20" name="object 7">
            <a:extLst>
              <a:ext uri="{FF2B5EF4-FFF2-40B4-BE49-F238E27FC236}">
                <a16:creationId xmlns:a16="http://schemas.microsoft.com/office/drawing/2014/main" id="{A774D314-9F5D-43B1-BC43-42363B8E55A3}"/>
              </a:ext>
            </a:extLst>
          </p:cNvPr>
          <p:cNvSpPr txBox="1"/>
          <p:nvPr/>
        </p:nvSpPr>
        <p:spPr>
          <a:xfrm>
            <a:off x="749428" y="1462314"/>
            <a:ext cx="3420090" cy="604416"/>
          </a:xfrm>
          <a:prstGeom prst="rect">
            <a:avLst/>
          </a:prstGeom>
          <a:solidFill>
            <a:srgbClr val="FFCC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 anchorCtr="0">
            <a:normAutofit/>
          </a:bodyPr>
          <a:lstStyle/>
          <a:p>
            <a:pPr marL="35557" algn="ctr"/>
            <a:r>
              <a:rPr lang="it-IT" sz="2000" spc="-5" dirty="0">
                <a:cs typeface="Calibri"/>
              </a:rPr>
              <a:t>Collegio</a:t>
            </a:r>
            <a:r>
              <a:rPr lang="it-IT" sz="2000" spc="5" dirty="0">
                <a:cs typeface="Calibri"/>
              </a:rPr>
              <a:t> </a:t>
            </a:r>
            <a:r>
              <a:rPr lang="it-IT" sz="2000" dirty="0">
                <a:cs typeface="Calibri"/>
              </a:rPr>
              <a:t>dei</a:t>
            </a:r>
            <a:r>
              <a:rPr lang="it-IT" sz="2000" spc="-5" dirty="0">
                <a:cs typeface="Calibri"/>
              </a:rPr>
              <a:t> Revisori </a:t>
            </a:r>
            <a:r>
              <a:rPr lang="it-IT" sz="2000" dirty="0">
                <a:cs typeface="Calibri"/>
              </a:rPr>
              <a:t>dei</a:t>
            </a:r>
            <a:r>
              <a:rPr lang="it-IT" sz="2000" spc="-5" dirty="0">
                <a:cs typeface="Calibri"/>
              </a:rPr>
              <a:t> Conti</a:t>
            </a:r>
            <a:endParaRPr lang="it-IT" sz="2000" dirty="0">
              <a:cs typeface="Calibri"/>
            </a:endParaRPr>
          </a:p>
        </p:txBody>
      </p:sp>
      <p:sp>
        <p:nvSpPr>
          <p:cNvPr id="21" name="object 7">
            <a:extLst>
              <a:ext uri="{FF2B5EF4-FFF2-40B4-BE49-F238E27FC236}">
                <a16:creationId xmlns:a16="http://schemas.microsoft.com/office/drawing/2014/main" id="{E7B96330-FEC6-40AE-90BB-912BA4C2D0EB}"/>
              </a:ext>
            </a:extLst>
          </p:cNvPr>
          <p:cNvSpPr txBox="1"/>
          <p:nvPr/>
        </p:nvSpPr>
        <p:spPr>
          <a:xfrm>
            <a:off x="749428" y="2250629"/>
            <a:ext cx="3420000" cy="654923"/>
          </a:xfrm>
          <a:prstGeom prst="rect">
            <a:avLst/>
          </a:prstGeom>
          <a:solidFill>
            <a:srgbClr val="FFCC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38097" marR="86989" indent="55876" algn="ctr">
              <a:lnSpc>
                <a:spcPct val="101600"/>
              </a:lnSpc>
              <a:spcBef>
                <a:spcPts val="300"/>
              </a:spcBef>
            </a:pPr>
            <a:r>
              <a:rPr lang="it-IT" sz="2000" spc="-5" dirty="0">
                <a:cs typeface="Calibri"/>
              </a:rPr>
              <a:t>Organismo </a:t>
            </a:r>
            <a:r>
              <a:rPr lang="it-IT" sz="2000" dirty="0">
                <a:cs typeface="Calibri"/>
              </a:rPr>
              <a:t>Indipendente </a:t>
            </a:r>
            <a:r>
              <a:rPr lang="it-IT" sz="2000" spc="-5" dirty="0">
                <a:cs typeface="Calibri"/>
              </a:rPr>
              <a:t>di </a:t>
            </a:r>
            <a:r>
              <a:rPr lang="it-IT" sz="2000" spc="-215" dirty="0">
                <a:cs typeface="Calibri"/>
              </a:rPr>
              <a:t> </a:t>
            </a:r>
            <a:r>
              <a:rPr lang="it-IT" sz="2000" spc="-5" dirty="0">
                <a:cs typeface="Calibri"/>
              </a:rPr>
              <a:t>Valutazione</a:t>
            </a:r>
            <a:endParaRPr lang="it-IT" sz="2000" dirty="0">
              <a:cs typeface="Calibri"/>
            </a:endParaRPr>
          </a:p>
        </p:txBody>
      </p:sp>
      <p:sp>
        <p:nvSpPr>
          <p:cNvPr id="23" name="object 7">
            <a:extLst>
              <a:ext uri="{FF2B5EF4-FFF2-40B4-BE49-F238E27FC236}">
                <a16:creationId xmlns:a16="http://schemas.microsoft.com/office/drawing/2014/main" id="{03811EDB-47A5-4C67-A0B8-DA1DA050E1E0}"/>
              </a:ext>
            </a:extLst>
          </p:cNvPr>
          <p:cNvSpPr txBox="1"/>
          <p:nvPr/>
        </p:nvSpPr>
        <p:spPr>
          <a:xfrm>
            <a:off x="749428" y="3108684"/>
            <a:ext cx="3420000" cy="655200"/>
          </a:xfrm>
          <a:prstGeom prst="rect">
            <a:avLst/>
          </a:prstGeom>
          <a:solidFill>
            <a:srgbClr val="FFC0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 anchorCtr="1">
            <a:normAutofit/>
          </a:bodyPr>
          <a:lstStyle/>
          <a:p>
            <a:pPr marL="576543" marR="152390" indent="-416531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cs typeface="Calibri"/>
              </a:rPr>
              <a:t>CUG </a:t>
            </a:r>
            <a:r>
              <a:rPr lang="it-IT" sz="2000" dirty="0">
                <a:cs typeface="Calibri"/>
              </a:rPr>
              <a:t>– </a:t>
            </a:r>
            <a:r>
              <a:rPr lang="it-IT" sz="2000" spc="-5" dirty="0">
                <a:cs typeface="Calibri"/>
              </a:rPr>
              <a:t>Comitato </a:t>
            </a:r>
            <a:r>
              <a:rPr lang="it-IT" sz="2000" dirty="0">
                <a:cs typeface="Calibri"/>
              </a:rPr>
              <a:t>Unico </a:t>
            </a:r>
            <a:r>
              <a:rPr lang="it-IT" sz="2000" spc="-5" dirty="0">
                <a:cs typeface="Calibri"/>
              </a:rPr>
              <a:t>di </a:t>
            </a:r>
            <a:r>
              <a:rPr lang="it-IT" sz="2000" spc="-215" dirty="0">
                <a:cs typeface="Calibri"/>
              </a:rPr>
              <a:t> </a:t>
            </a:r>
            <a:r>
              <a:rPr lang="it-IT" sz="2000" dirty="0">
                <a:cs typeface="Calibri"/>
              </a:rPr>
              <a:t>Garanzia</a:t>
            </a:r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FDBB8BE7-0714-4F41-B1B2-0604F8F97977}"/>
              </a:ext>
            </a:extLst>
          </p:cNvPr>
          <p:cNvSpPr txBox="1"/>
          <p:nvPr/>
        </p:nvSpPr>
        <p:spPr>
          <a:xfrm>
            <a:off x="12572086" y="3729084"/>
            <a:ext cx="4320000" cy="900000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Autofit/>
          </a:bodyPr>
          <a:lstStyle/>
          <a:p>
            <a:pPr marL="576543" marR="152390" indent="-416531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G3 - UOC  Ricerca, Innovazione, Biodiversità e Trasformazione Digitale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37" name="object 7">
            <a:extLst>
              <a:ext uri="{FF2B5EF4-FFF2-40B4-BE49-F238E27FC236}">
                <a16:creationId xmlns:a16="http://schemas.microsoft.com/office/drawing/2014/main" id="{DE71E8EF-7E84-4ADF-8274-99852D53DBB0}"/>
              </a:ext>
            </a:extLst>
          </p:cNvPr>
          <p:cNvSpPr txBox="1"/>
          <p:nvPr/>
        </p:nvSpPr>
        <p:spPr>
          <a:xfrm>
            <a:off x="17435031" y="4548891"/>
            <a:ext cx="3240000" cy="54000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rmAutofit/>
          </a:bodyPr>
          <a:lstStyle/>
          <a:p>
            <a:pPr marL="180000" marR="152390" algn="ctr">
              <a:lnSpc>
                <a:spcPct val="80000"/>
              </a:lnSpc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Biodiversità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38" name="object 7">
            <a:extLst>
              <a:ext uri="{FF2B5EF4-FFF2-40B4-BE49-F238E27FC236}">
                <a16:creationId xmlns:a16="http://schemas.microsoft.com/office/drawing/2014/main" id="{D41C07DF-1514-4538-9A2A-972182132CB0}"/>
              </a:ext>
            </a:extLst>
          </p:cNvPr>
          <p:cNvSpPr txBox="1"/>
          <p:nvPr/>
        </p:nvSpPr>
        <p:spPr>
          <a:xfrm>
            <a:off x="17435031" y="3279029"/>
            <a:ext cx="3240000" cy="54000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 anchor="ctr" anchorCtr="1">
            <a:normAutofit/>
          </a:bodyPr>
          <a:lstStyle/>
          <a:p>
            <a:pPr marL="180000" marR="152390" algn="ctr">
              <a:lnSpc>
                <a:spcPct val="80000"/>
              </a:lnSpc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Ricerca e Innovazione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28" name="object 7">
            <a:extLst>
              <a:ext uri="{FF2B5EF4-FFF2-40B4-BE49-F238E27FC236}">
                <a16:creationId xmlns:a16="http://schemas.microsoft.com/office/drawing/2014/main" id="{31005BF5-D135-451F-AF32-B3B6B5D15DE5}"/>
              </a:ext>
            </a:extLst>
          </p:cNvPr>
          <p:cNvSpPr txBox="1"/>
          <p:nvPr/>
        </p:nvSpPr>
        <p:spPr>
          <a:xfrm>
            <a:off x="12572086" y="605581"/>
            <a:ext cx="4320000" cy="900000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rmAutofit/>
          </a:bodyPr>
          <a:lstStyle/>
          <a:p>
            <a:pPr marL="139691" algn="ctr"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solidFill>
                  <a:schemeClr val="bg1"/>
                </a:solidFill>
                <a:cs typeface="Calibri"/>
              </a:rPr>
              <a:t>G1 - UOC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 Programmazione e Controllo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30" name="object 7">
            <a:extLst>
              <a:ext uri="{FF2B5EF4-FFF2-40B4-BE49-F238E27FC236}">
                <a16:creationId xmlns:a16="http://schemas.microsoft.com/office/drawing/2014/main" id="{C74FC4AD-CE60-4A42-A767-748A9398B66B}"/>
              </a:ext>
            </a:extLst>
          </p:cNvPr>
          <p:cNvSpPr txBox="1"/>
          <p:nvPr/>
        </p:nvSpPr>
        <p:spPr>
          <a:xfrm>
            <a:off x="17435031" y="424845"/>
            <a:ext cx="3240000" cy="54000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 anchor="ctr">
            <a:normAutofit/>
          </a:bodyPr>
          <a:lstStyle/>
          <a:p>
            <a:pPr marL="180963" marR="152390" algn="ctr">
              <a:lnSpc>
                <a:spcPct val="80000"/>
              </a:lnSpc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Programmazione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32" name="object 7">
            <a:extLst>
              <a:ext uri="{FF2B5EF4-FFF2-40B4-BE49-F238E27FC236}">
                <a16:creationId xmlns:a16="http://schemas.microsoft.com/office/drawing/2014/main" id="{12CE7A18-177D-4D60-8E61-D751CFF098AA}"/>
              </a:ext>
            </a:extLst>
          </p:cNvPr>
          <p:cNvSpPr txBox="1"/>
          <p:nvPr/>
        </p:nvSpPr>
        <p:spPr>
          <a:xfrm>
            <a:off x="17435031" y="1068377"/>
            <a:ext cx="3240000" cy="54000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 anchor="ctr" anchorCtr="1">
            <a:normAutofit/>
          </a:bodyPr>
          <a:lstStyle/>
          <a:p>
            <a:pPr marL="180000" marR="152390" algn="ctr">
              <a:lnSpc>
                <a:spcPct val="80000"/>
              </a:lnSpc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Controllo di Gestione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36" name="object 7">
            <a:extLst>
              <a:ext uri="{FF2B5EF4-FFF2-40B4-BE49-F238E27FC236}">
                <a16:creationId xmlns:a16="http://schemas.microsoft.com/office/drawing/2014/main" id="{37E9C070-DCF6-4978-B956-0EAF355A3DE9}"/>
              </a:ext>
            </a:extLst>
          </p:cNvPr>
          <p:cNvSpPr txBox="1"/>
          <p:nvPr/>
        </p:nvSpPr>
        <p:spPr>
          <a:xfrm>
            <a:off x="12572086" y="1951034"/>
            <a:ext cx="4320000" cy="900000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rmAutofit/>
          </a:bodyPr>
          <a:lstStyle/>
          <a:p>
            <a:pPr marL="139691" algn="ctr"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solidFill>
                  <a:schemeClr val="bg1"/>
                </a:solidFill>
                <a:cs typeface="Calibri"/>
              </a:rPr>
              <a:t>G2 - UOC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 Sistemi di</a:t>
            </a:r>
            <a:r>
              <a:rPr lang="it-IT" sz="2000" dirty="0">
                <a:solidFill>
                  <a:schemeClr val="bg1"/>
                </a:solidFill>
                <a:cs typeface="Calibri"/>
              </a:rPr>
              <a:t> 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Gestione</a:t>
            </a:r>
            <a:r>
              <a:rPr lang="it-IT" sz="2000" dirty="0">
                <a:solidFill>
                  <a:schemeClr val="bg1"/>
                </a:solidFill>
                <a:cs typeface="Calibri"/>
              </a:rPr>
              <a:t> Integrati</a:t>
            </a:r>
          </a:p>
        </p:txBody>
      </p:sp>
      <p:sp>
        <p:nvSpPr>
          <p:cNvPr id="39" name="object 7">
            <a:extLst>
              <a:ext uri="{FF2B5EF4-FFF2-40B4-BE49-F238E27FC236}">
                <a16:creationId xmlns:a16="http://schemas.microsoft.com/office/drawing/2014/main" id="{EF21D6C4-E522-41EF-8C70-6C4387514032}"/>
              </a:ext>
            </a:extLst>
          </p:cNvPr>
          <p:cNvSpPr txBox="1"/>
          <p:nvPr/>
        </p:nvSpPr>
        <p:spPr>
          <a:xfrm>
            <a:off x="17435031" y="1853958"/>
            <a:ext cx="3240000" cy="54000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 anchor="ctr" anchorCtr="1">
            <a:noAutofit/>
          </a:bodyPr>
          <a:lstStyle/>
          <a:p>
            <a:pPr marL="180000" marR="152390" algn="ctr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Qualità e Accreditamento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40" name="object 7">
            <a:extLst>
              <a:ext uri="{FF2B5EF4-FFF2-40B4-BE49-F238E27FC236}">
                <a16:creationId xmlns:a16="http://schemas.microsoft.com/office/drawing/2014/main" id="{62F68058-58AE-42A7-B687-56F6C99EE0F7}"/>
              </a:ext>
            </a:extLst>
          </p:cNvPr>
          <p:cNvSpPr txBox="1"/>
          <p:nvPr/>
        </p:nvSpPr>
        <p:spPr>
          <a:xfrm>
            <a:off x="17435031" y="2517611"/>
            <a:ext cx="3240000" cy="54000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 anchor="ctr" anchorCtr="1">
            <a:normAutofit/>
          </a:bodyPr>
          <a:lstStyle/>
          <a:p>
            <a:pPr marL="180000" marR="152390" algn="ctr">
              <a:lnSpc>
                <a:spcPct val="80000"/>
              </a:lnSpc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Metrologia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63" name="object 2">
            <a:extLst>
              <a:ext uri="{FF2B5EF4-FFF2-40B4-BE49-F238E27FC236}">
                <a16:creationId xmlns:a16="http://schemas.microsoft.com/office/drawing/2014/main" id="{E89F807B-5632-4646-9CC2-83AE1DC1A836}"/>
              </a:ext>
            </a:extLst>
          </p:cNvPr>
          <p:cNvSpPr txBox="1"/>
          <p:nvPr/>
        </p:nvSpPr>
        <p:spPr>
          <a:xfrm>
            <a:off x="4807908" y="6590176"/>
            <a:ext cx="3240000" cy="7200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solidFill>
              <a:schemeClr val="tx1"/>
            </a:solidFill>
          </a:ln>
        </p:spPr>
        <p:txBody>
          <a:bodyPr vert="horz" wrap="square" lIns="0" tIns="4445" rIns="0" bIns="0" rtlCol="0" anchor="ctr" anchorCtr="1">
            <a:spAutoFit/>
          </a:bodyPr>
          <a:lstStyle/>
          <a:p>
            <a:pPr marL="180963" algn="ctr">
              <a:spcBef>
                <a:spcPts val="35"/>
              </a:spcBef>
            </a:pPr>
            <a:endParaRPr lang="it-IT" sz="2000" b="1" dirty="0">
              <a:cs typeface="Times New Roman"/>
            </a:endParaRPr>
          </a:p>
          <a:p>
            <a:pPr marL="180963" algn="ctr">
              <a:spcBef>
                <a:spcPts val="35"/>
              </a:spcBef>
            </a:pPr>
            <a:r>
              <a:rPr lang="it-IT" sz="2000" b="1" dirty="0">
                <a:cs typeface="Times New Roman"/>
              </a:rPr>
              <a:t>Direttore Tecnico  </a:t>
            </a:r>
          </a:p>
          <a:p>
            <a:pPr marL="180963" algn="ctr">
              <a:spcBef>
                <a:spcPts val="35"/>
              </a:spcBef>
            </a:pPr>
            <a:r>
              <a:rPr lang="it-IT" sz="2000" b="1" dirty="0">
                <a:cs typeface="Times New Roman"/>
              </a:rPr>
              <a:t>DT</a:t>
            </a:r>
          </a:p>
          <a:p>
            <a:pPr marL="180963" algn="ctr">
              <a:spcBef>
                <a:spcPts val="35"/>
              </a:spcBef>
            </a:pPr>
            <a:endParaRPr sz="2000" b="1" dirty="0">
              <a:cs typeface="Times New Roman"/>
            </a:endParaRPr>
          </a:p>
        </p:txBody>
      </p:sp>
      <p:sp>
        <p:nvSpPr>
          <p:cNvPr id="66" name="object 7">
            <a:extLst>
              <a:ext uri="{FF2B5EF4-FFF2-40B4-BE49-F238E27FC236}">
                <a16:creationId xmlns:a16="http://schemas.microsoft.com/office/drawing/2014/main" id="{D740FA52-FACA-4D09-9E17-700E0574789A}"/>
              </a:ext>
            </a:extLst>
          </p:cNvPr>
          <p:cNvSpPr txBox="1"/>
          <p:nvPr/>
        </p:nvSpPr>
        <p:spPr>
          <a:xfrm>
            <a:off x="12572086" y="7333316"/>
            <a:ext cx="4320000" cy="900000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39691" algn="ctr">
              <a:spcBef>
                <a:spcPts val="870"/>
              </a:spcBef>
            </a:pPr>
            <a:r>
              <a:rPr lang="it-IT" sz="2000" dirty="0">
                <a:solidFill>
                  <a:schemeClr val="bg1"/>
                </a:solidFill>
                <a:cs typeface="Calibri"/>
              </a:rPr>
              <a:t>A1 - UOC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 Affari Generali e Legali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67" name="object 7">
            <a:extLst>
              <a:ext uri="{FF2B5EF4-FFF2-40B4-BE49-F238E27FC236}">
                <a16:creationId xmlns:a16="http://schemas.microsoft.com/office/drawing/2014/main" id="{34841D4D-6B8A-4F1A-8DC2-C2797D625757}"/>
              </a:ext>
            </a:extLst>
          </p:cNvPr>
          <p:cNvSpPr txBox="1"/>
          <p:nvPr/>
        </p:nvSpPr>
        <p:spPr>
          <a:xfrm>
            <a:off x="17435031" y="7243316"/>
            <a:ext cx="3240000" cy="54000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Affari Generali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68" name="object 7">
            <a:extLst>
              <a:ext uri="{FF2B5EF4-FFF2-40B4-BE49-F238E27FC236}">
                <a16:creationId xmlns:a16="http://schemas.microsoft.com/office/drawing/2014/main" id="{B75CFE27-10F1-4CB1-B46C-2F689857AECF}"/>
              </a:ext>
            </a:extLst>
          </p:cNvPr>
          <p:cNvSpPr txBox="1"/>
          <p:nvPr/>
        </p:nvSpPr>
        <p:spPr>
          <a:xfrm>
            <a:off x="17435031" y="7911346"/>
            <a:ext cx="3240000" cy="54000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rmAutofit fontScale="92500" lnSpcReduction="20000"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Affari Legali e Contenzioso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70" name="object 7">
            <a:extLst>
              <a:ext uri="{FF2B5EF4-FFF2-40B4-BE49-F238E27FC236}">
                <a16:creationId xmlns:a16="http://schemas.microsoft.com/office/drawing/2014/main" id="{016707C3-BDE6-4797-A0CF-3AACC17DB5C1}"/>
              </a:ext>
            </a:extLst>
          </p:cNvPr>
          <p:cNvSpPr txBox="1"/>
          <p:nvPr/>
        </p:nvSpPr>
        <p:spPr>
          <a:xfrm>
            <a:off x="17435031" y="8890652"/>
            <a:ext cx="3240000" cy="54000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rm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Bilancio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71" name="object 7">
            <a:extLst>
              <a:ext uri="{FF2B5EF4-FFF2-40B4-BE49-F238E27FC236}">
                <a16:creationId xmlns:a16="http://schemas.microsoft.com/office/drawing/2014/main" id="{78CBC8F5-9275-44C0-A60A-D03C07BCBCFA}"/>
              </a:ext>
            </a:extLst>
          </p:cNvPr>
          <p:cNvSpPr txBox="1"/>
          <p:nvPr/>
        </p:nvSpPr>
        <p:spPr>
          <a:xfrm>
            <a:off x="17435031" y="9559489"/>
            <a:ext cx="3240000" cy="54000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rm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Contabilità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84" name="object 7">
            <a:extLst>
              <a:ext uri="{FF2B5EF4-FFF2-40B4-BE49-F238E27FC236}">
                <a16:creationId xmlns:a16="http://schemas.microsoft.com/office/drawing/2014/main" id="{1A0EEEA8-7A54-43A4-86BC-D99FBFD8289E}"/>
              </a:ext>
            </a:extLst>
          </p:cNvPr>
          <p:cNvSpPr txBox="1"/>
          <p:nvPr/>
        </p:nvSpPr>
        <p:spPr>
          <a:xfrm>
            <a:off x="12572086" y="10850221"/>
            <a:ext cx="4320000" cy="900000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39691" algn="ctr">
              <a:spcBef>
                <a:spcPts val="870"/>
              </a:spcBef>
            </a:pPr>
            <a:r>
              <a:rPr lang="it-IT" sz="2000" dirty="0">
                <a:solidFill>
                  <a:schemeClr val="bg1"/>
                </a:solidFill>
                <a:cs typeface="Calibri"/>
              </a:rPr>
              <a:t>A3 - UOC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 Appalti e Forniture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85" name="object 7">
            <a:extLst>
              <a:ext uri="{FF2B5EF4-FFF2-40B4-BE49-F238E27FC236}">
                <a16:creationId xmlns:a16="http://schemas.microsoft.com/office/drawing/2014/main" id="{C8C71F1A-CF0B-44F2-B979-D281C799CED1}"/>
              </a:ext>
            </a:extLst>
          </p:cNvPr>
          <p:cNvSpPr txBox="1"/>
          <p:nvPr/>
        </p:nvSpPr>
        <p:spPr>
          <a:xfrm>
            <a:off x="17435031" y="10631384"/>
            <a:ext cx="3240000" cy="54000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rmAutofit/>
          </a:bodyPr>
          <a:lstStyle>
            <a:defPPr>
              <a:defRPr lang="en-US"/>
            </a:defPPr>
            <a:lvl1pPr marL="180963" marR="152390" indent="-20637" algn="ctr">
              <a:spcBef>
                <a:spcPts val="600"/>
              </a:spcBef>
              <a:spcAft>
                <a:spcPts val="600"/>
              </a:spcAft>
              <a:defRPr sz="2000" spc="-5">
                <a:solidFill>
                  <a:schemeClr val="bg1"/>
                </a:solidFill>
                <a:cs typeface="Calibri"/>
              </a:defRPr>
            </a:lvl1pPr>
          </a:lstStyle>
          <a:p>
            <a:pPr>
              <a:lnSpc>
                <a:spcPct val="80000"/>
              </a:lnSpc>
            </a:pPr>
            <a:r>
              <a:rPr lang="it-IT" dirty="0"/>
              <a:t>UOS - Ufficio Tecnico e Beni Immobili </a:t>
            </a:r>
          </a:p>
        </p:txBody>
      </p:sp>
      <p:sp>
        <p:nvSpPr>
          <p:cNvPr id="89" name="object 7">
            <a:extLst>
              <a:ext uri="{FF2B5EF4-FFF2-40B4-BE49-F238E27FC236}">
                <a16:creationId xmlns:a16="http://schemas.microsoft.com/office/drawing/2014/main" id="{BA5A1413-6260-469B-88AE-83FD18526352}"/>
              </a:ext>
            </a:extLst>
          </p:cNvPr>
          <p:cNvSpPr txBox="1"/>
          <p:nvPr/>
        </p:nvSpPr>
        <p:spPr>
          <a:xfrm>
            <a:off x="17435031" y="11322743"/>
            <a:ext cx="3240000" cy="54000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rmAutofit fontScale="92500" lnSpcReduction="20000"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</a:t>
            </a:r>
            <a:r>
              <a:rPr lang="it-IT" sz="2200" spc="-5" dirty="0">
                <a:solidFill>
                  <a:schemeClr val="bg1"/>
                </a:solidFill>
                <a:cs typeface="Calibri"/>
              </a:rPr>
              <a:t>Provveditorato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 ed Economato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94" name="object 7">
            <a:extLst>
              <a:ext uri="{FF2B5EF4-FFF2-40B4-BE49-F238E27FC236}">
                <a16:creationId xmlns:a16="http://schemas.microsoft.com/office/drawing/2014/main" id="{C5044185-8389-4F24-B291-8FA5904737EC}"/>
              </a:ext>
            </a:extLst>
          </p:cNvPr>
          <p:cNvSpPr txBox="1"/>
          <p:nvPr/>
        </p:nvSpPr>
        <p:spPr>
          <a:xfrm>
            <a:off x="12572086" y="12405927"/>
            <a:ext cx="4320000" cy="900000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39691" algn="ctr">
              <a:spcBef>
                <a:spcPts val="870"/>
              </a:spcBef>
            </a:pPr>
            <a:r>
              <a:rPr lang="it-IT" sz="2000" dirty="0">
                <a:solidFill>
                  <a:schemeClr val="bg1"/>
                </a:solidFill>
                <a:cs typeface="Calibri"/>
              </a:rPr>
              <a:t>A4 - 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UOC Gestione Risorse Umane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95" name="object 7">
            <a:extLst>
              <a:ext uri="{FF2B5EF4-FFF2-40B4-BE49-F238E27FC236}">
                <a16:creationId xmlns:a16="http://schemas.microsoft.com/office/drawing/2014/main" id="{D46C0EC9-BAF8-4639-9907-D726A5604AD0}"/>
              </a:ext>
            </a:extLst>
          </p:cNvPr>
          <p:cNvSpPr txBox="1"/>
          <p:nvPr/>
        </p:nvSpPr>
        <p:spPr>
          <a:xfrm>
            <a:off x="17435031" y="12282597"/>
            <a:ext cx="3240000" cy="595138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Autofit/>
          </a:bodyPr>
          <a:lstStyle/>
          <a:p>
            <a:pPr marL="180963" marR="152390" indent="-20637" algn="ctr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Gestione Economica del Personale</a:t>
            </a:r>
          </a:p>
        </p:txBody>
      </p:sp>
      <p:sp>
        <p:nvSpPr>
          <p:cNvPr id="96" name="object 7">
            <a:extLst>
              <a:ext uri="{FF2B5EF4-FFF2-40B4-BE49-F238E27FC236}">
                <a16:creationId xmlns:a16="http://schemas.microsoft.com/office/drawing/2014/main" id="{3D9E0F7B-22A8-4B37-A4FD-E766D39EF3BC}"/>
              </a:ext>
            </a:extLst>
          </p:cNvPr>
          <p:cNvSpPr txBox="1"/>
          <p:nvPr/>
        </p:nvSpPr>
        <p:spPr>
          <a:xfrm>
            <a:off x="17435031" y="13008988"/>
            <a:ext cx="3240000" cy="54000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Autofit/>
          </a:bodyPr>
          <a:lstStyle/>
          <a:p>
            <a:pPr marL="180963" marR="152390" indent="-20637" algn="ctr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Stato Giuridico e  Recruitment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03" name="object 7">
            <a:extLst>
              <a:ext uri="{FF2B5EF4-FFF2-40B4-BE49-F238E27FC236}">
                <a16:creationId xmlns:a16="http://schemas.microsoft.com/office/drawing/2014/main" id="{C5A9FD00-44CC-40F4-B055-0519B3037FB9}"/>
              </a:ext>
            </a:extLst>
          </p:cNvPr>
          <p:cNvSpPr txBox="1"/>
          <p:nvPr/>
        </p:nvSpPr>
        <p:spPr>
          <a:xfrm>
            <a:off x="4474318" y="8120641"/>
            <a:ext cx="3501924" cy="961161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39691" algn="ctr">
              <a:spcBef>
                <a:spcPts val="870"/>
              </a:spcBef>
            </a:pPr>
            <a:r>
              <a:rPr lang="it-IT" sz="2000" dirty="0">
                <a:solidFill>
                  <a:schemeClr val="bg1"/>
                </a:solidFill>
                <a:cs typeface="Calibri"/>
              </a:rPr>
              <a:t>T1 - UOC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 Educazione Ambientale,  Salute,  Ambiente e Geosfera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08" name="object 7">
            <a:extLst>
              <a:ext uri="{FF2B5EF4-FFF2-40B4-BE49-F238E27FC236}">
                <a16:creationId xmlns:a16="http://schemas.microsoft.com/office/drawing/2014/main" id="{62F30FAE-F23A-4552-9483-6E3A57112568}"/>
              </a:ext>
            </a:extLst>
          </p:cNvPr>
          <p:cNvSpPr txBox="1"/>
          <p:nvPr/>
        </p:nvSpPr>
        <p:spPr>
          <a:xfrm>
            <a:off x="566502" y="7692290"/>
            <a:ext cx="3240000" cy="72000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Autofit/>
          </a:bodyPr>
          <a:lstStyle>
            <a:defPPr>
              <a:defRPr lang="en-US"/>
            </a:defPPr>
            <a:lvl1pPr marL="180963" marR="152390" indent="-20637" algn="ctr">
              <a:spcBef>
                <a:spcPts val="600"/>
              </a:spcBef>
              <a:spcAft>
                <a:spcPts val="600"/>
              </a:spcAft>
              <a:defRPr sz="2000" spc="-5">
                <a:solidFill>
                  <a:schemeClr val="bg1"/>
                </a:solidFill>
                <a:cs typeface="Calibri"/>
              </a:defRPr>
            </a:lvl1pPr>
          </a:lstStyle>
          <a:p>
            <a:r>
              <a:rPr lang="it-IT" dirty="0"/>
              <a:t>UOS Educazione Ambientale</a:t>
            </a:r>
          </a:p>
        </p:txBody>
      </p:sp>
      <p:sp>
        <p:nvSpPr>
          <p:cNvPr id="109" name="object 7">
            <a:extLst>
              <a:ext uri="{FF2B5EF4-FFF2-40B4-BE49-F238E27FC236}">
                <a16:creationId xmlns:a16="http://schemas.microsoft.com/office/drawing/2014/main" id="{367767BD-73C2-4C3E-8E61-89EEA2A15F5B}"/>
              </a:ext>
            </a:extLst>
          </p:cNvPr>
          <p:cNvSpPr txBox="1"/>
          <p:nvPr/>
        </p:nvSpPr>
        <p:spPr>
          <a:xfrm>
            <a:off x="566502" y="8866306"/>
            <a:ext cx="3240000" cy="72000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Autofit/>
          </a:bodyPr>
          <a:lstStyle>
            <a:defPPr>
              <a:defRPr lang="en-US"/>
            </a:defPPr>
            <a:lvl1pPr marL="180963" marR="152390" indent="-20637" algn="ctr">
              <a:spcBef>
                <a:spcPts val="600"/>
              </a:spcBef>
              <a:spcAft>
                <a:spcPts val="600"/>
              </a:spcAft>
              <a:defRPr sz="2000" spc="-5">
                <a:solidFill>
                  <a:schemeClr val="bg1"/>
                </a:solidFill>
                <a:cs typeface="Calibri"/>
              </a:defRPr>
            </a:lvl1pPr>
          </a:lstStyle>
          <a:p>
            <a:endParaRPr lang="it-IT" dirty="0"/>
          </a:p>
          <a:p>
            <a:r>
              <a:rPr lang="it-IT" dirty="0"/>
              <a:t>UOS Ambiente e Salute</a:t>
            </a:r>
          </a:p>
          <a:p>
            <a:endParaRPr lang="it-IT" dirty="0"/>
          </a:p>
        </p:txBody>
      </p:sp>
      <p:sp>
        <p:nvSpPr>
          <p:cNvPr id="132" name="object 7">
            <a:extLst>
              <a:ext uri="{FF2B5EF4-FFF2-40B4-BE49-F238E27FC236}">
                <a16:creationId xmlns:a16="http://schemas.microsoft.com/office/drawing/2014/main" id="{399D4C66-AEF9-4EA4-8BB6-5C9E343B4F0A}"/>
              </a:ext>
            </a:extLst>
          </p:cNvPr>
          <p:cNvSpPr txBox="1"/>
          <p:nvPr/>
        </p:nvSpPr>
        <p:spPr>
          <a:xfrm>
            <a:off x="17435031" y="3909900"/>
            <a:ext cx="3240000" cy="54000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rmAutofit/>
          </a:bodyPr>
          <a:lstStyle/>
          <a:p>
            <a:pPr marL="180000" marR="152390" algn="ctr">
              <a:lnSpc>
                <a:spcPct val="80000"/>
              </a:lnSpc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Trasformazione Digitale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271" name="object 7">
            <a:extLst>
              <a:ext uri="{FF2B5EF4-FFF2-40B4-BE49-F238E27FC236}">
                <a16:creationId xmlns:a16="http://schemas.microsoft.com/office/drawing/2014/main" id="{2A420BEF-9EC2-4CDE-94DC-E4910B787270}"/>
              </a:ext>
            </a:extLst>
          </p:cNvPr>
          <p:cNvSpPr txBox="1"/>
          <p:nvPr/>
        </p:nvSpPr>
        <p:spPr>
          <a:xfrm>
            <a:off x="12572086" y="5403816"/>
            <a:ext cx="4320000" cy="900000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rmAutofit/>
          </a:bodyPr>
          <a:lstStyle/>
          <a:p>
            <a:pPr marL="182551" marR="152390" indent="-22224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G4 – UOC Comunicazione e Marketing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272" name="object 7">
            <a:extLst>
              <a:ext uri="{FF2B5EF4-FFF2-40B4-BE49-F238E27FC236}">
                <a16:creationId xmlns:a16="http://schemas.microsoft.com/office/drawing/2014/main" id="{D4CB56A6-3067-4B34-823A-79F9BB68B960}"/>
              </a:ext>
            </a:extLst>
          </p:cNvPr>
          <p:cNvSpPr txBox="1"/>
          <p:nvPr/>
        </p:nvSpPr>
        <p:spPr>
          <a:xfrm>
            <a:off x="12572086" y="9019079"/>
            <a:ext cx="4320000" cy="900000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39691" algn="ctr">
              <a:spcBef>
                <a:spcPts val="870"/>
              </a:spcBef>
            </a:pPr>
            <a:r>
              <a:rPr lang="it-IT" sz="2000" dirty="0">
                <a:solidFill>
                  <a:schemeClr val="bg1"/>
                </a:solidFill>
                <a:cs typeface="Calibri"/>
              </a:rPr>
              <a:t>A2 - UOC Gestione Risorse Economiche, Contabilità e Bilancio </a:t>
            </a:r>
          </a:p>
        </p:txBody>
      </p:sp>
      <p:sp>
        <p:nvSpPr>
          <p:cNvPr id="277" name="object 2">
            <a:extLst>
              <a:ext uri="{FF2B5EF4-FFF2-40B4-BE49-F238E27FC236}">
                <a16:creationId xmlns:a16="http://schemas.microsoft.com/office/drawing/2014/main" id="{D1938173-3260-4F49-A35E-B3A45A4927AB}"/>
              </a:ext>
            </a:extLst>
          </p:cNvPr>
          <p:cNvSpPr txBox="1"/>
          <p:nvPr/>
        </p:nvSpPr>
        <p:spPr>
          <a:xfrm>
            <a:off x="8696817" y="6588959"/>
            <a:ext cx="3240000" cy="7200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solidFill>
              <a:schemeClr val="tx1"/>
            </a:solidFill>
          </a:ln>
        </p:spPr>
        <p:txBody>
          <a:bodyPr vert="horz" wrap="square" lIns="0" tIns="4445" rIns="0" bIns="0" rtlCol="0" anchor="ctr" anchorCtr="1">
            <a:spAutoFit/>
          </a:bodyPr>
          <a:lstStyle/>
          <a:p>
            <a:pPr marL="180963" algn="ctr">
              <a:spcBef>
                <a:spcPts val="35"/>
              </a:spcBef>
            </a:pPr>
            <a:endParaRPr lang="it-IT" sz="2000" b="1" dirty="0">
              <a:cs typeface="Times New Roman"/>
            </a:endParaRPr>
          </a:p>
          <a:p>
            <a:pPr marL="180963" algn="ctr">
              <a:spcBef>
                <a:spcPts val="35"/>
              </a:spcBef>
            </a:pPr>
            <a:r>
              <a:rPr lang="it-IT" sz="2000" b="1" dirty="0">
                <a:cs typeface="Times New Roman"/>
              </a:rPr>
              <a:t>Direttore Amministrativo  </a:t>
            </a:r>
          </a:p>
          <a:p>
            <a:pPr marL="180963" algn="ctr">
              <a:spcBef>
                <a:spcPts val="35"/>
              </a:spcBef>
            </a:pPr>
            <a:r>
              <a:rPr lang="it-IT" sz="2000" b="1" dirty="0">
                <a:cs typeface="Times New Roman"/>
              </a:rPr>
              <a:t>DA</a:t>
            </a:r>
          </a:p>
          <a:p>
            <a:pPr marL="180963" algn="ctr">
              <a:spcBef>
                <a:spcPts val="35"/>
              </a:spcBef>
            </a:pPr>
            <a:endParaRPr sz="2000" b="1" dirty="0">
              <a:cs typeface="Times New Roman"/>
            </a:endParaRPr>
          </a:p>
        </p:txBody>
      </p:sp>
      <p:sp>
        <p:nvSpPr>
          <p:cNvPr id="278" name="object 7">
            <a:extLst>
              <a:ext uri="{FF2B5EF4-FFF2-40B4-BE49-F238E27FC236}">
                <a16:creationId xmlns:a16="http://schemas.microsoft.com/office/drawing/2014/main" id="{EEAE7050-4703-4BDA-A756-9FD278C986B3}"/>
              </a:ext>
            </a:extLst>
          </p:cNvPr>
          <p:cNvSpPr txBox="1"/>
          <p:nvPr/>
        </p:nvSpPr>
        <p:spPr>
          <a:xfrm>
            <a:off x="17435031" y="5942545"/>
            <a:ext cx="3240000" cy="55412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Autofit/>
          </a:bodyPr>
          <a:lstStyle/>
          <a:p>
            <a:pPr marL="180000" marR="152390" algn="ctr">
              <a:lnSpc>
                <a:spcPct val="80000"/>
              </a:lnSpc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Marketing e Formazione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279" name="object 7">
            <a:extLst>
              <a:ext uri="{FF2B5EF4-FFF2-40B4-BE49-F238E27FC236}">
                <a16:creationId xmlns:a16="http://schemas.microsoft.com/office/drawing/2014/main" id="{2BEDF7CF-A488-4D32-8F60-4A6B28D200B2}"/>
              </a:ext>
            </a:extLst>
          </p:cNvPr>
          <p:cNvSpPr txBox="1"/>
          <p:nvPr/>
        </p:nvSpPr>
        <p:spPr>
          <a:xfrm>
            <a:off x="17435031" y="5285748"/>
            <a:ext cx="3240000" cy="54000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 anchorCtr="1">
            <a:normAutofit/>
          </a:bodyPr>
          <a:lstStyle/>
          <a:p>
            <a:pPr marL="180000" marR="152390" algn="ctr">
              <a:lnSpc>
                <a:spcPct val="80000"/>
              </a:lnSpc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Comunicazione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368" name="object 2">
            <a:extLst>
              <a:ext uri="{FF2B5EF4-FFF2-40B4-BE49-F238E27FC236}">
                <a16:creationId xmlns:a16="http://schemas.microsoft.com/office/drawing/2014/main" id="{C46A8D37-3711-45FF-AD90-8C9C5338CBCE}"/>
              </a:ext>
            </a:extLst>
          </p:cNvPr>
          <p:cNvSpPr txBox="1"/>
          <p:nvPr/>
        </p:nvSpPr>
        <p:spPr>
          <a:xfrm>
            <a:off x="538109" y="13648464"/>
            <a:ext cx="3240000" cy="12600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solidFill>
              <a:schemeClr val="tx1"/>
            </a:solidFill>
          </a:ln>
        </p:spPr>
        <p:txBody>
          <a:bodyPr vert="horz" wrap="square" lIns="0" tIns="4445" rIns="0" bIns="0" rtlCol="0" anchor="ctr" anchorCtr="1">
            <a:normAutofit/>
          </a:bodyPr>
          <a:lstStyle/>
          <a:p>
            <a:pPr marL="180963" algn="ctr">
              <a:spcBef>
                <a:spcPts val="35"/>
              </a:spcBef>
            </a:pPr>
            <a:r>
              <a:rPr lang="it-IT" sz="2000" b="1" dirty="0">
                <a:cs typeface="Times New Roman"/>
              </a:rPr>
              <a:t>Dipartimento </a:t>
            </a:r>
          </a:p>
          <a:p>
            <a:pPr marL="180963" algn="ctr">
              <a:spcBef>
                <a:spcPts val="35"/>
              </a:spcBef>
            </a:pPr>
            <a:r>
              <a:rPr lang="it-IT" sz="2000" b="1" dirty="0">
                <a:cs typeface="Times New Roman"/>
              </a:rPr>
              <a:t>Area Laboratori</a:t>
            </a:r>
          </a:p>
        </p:txBody>
      </p:sp>
      <p:sp>
        <p:nvSpPr>
          <p:cNvPr id="369" name="object 2">
            <a:extLst>
              <a:ext uri="{FF2B5EF4-FFF2-40B4-BE49-F238E27FC236}">
                <a16:creationId xmlns:a16="http://schemas.microsoft.com/office/drawing/2014/main" id="{1FAD7B2A-AC4E-4DE6-A547-804F8959A4E6}"/>
              </a:ext>
            </a:extLst>
          </p:cNvPr>
          <p:cNvSpPr txBox="1"/>
          <p:nvPr/>
        </p:nvSpPr>
        <p:spPr>
          <a:xfrm>
            <a:off x="6770492" y="13662877"/>
            <a:ext cx="3240000" cy="12600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solidFill>
              <a:schemeClr val="tx1"/>
            </a:solidFill>
          </a:ln>
        </p:spPr>
        <p:txBody>
          <a:bodyPr vert="horz" wrap="square" lIns="0" tIns="4445" rIns="0" bIns="0" rtlCol="0" anchor="ctr" anchorCtr="1">
            <a:noAutofit/>
          </a:bodyPr>
          <a:lstStyle/>
          <a:p>
            <a:pPr marL="180963" algn="ctr">
              <a:spcBef>
                <a:spcPts val="35"/>
              </a:spcBef>
            </a:pPr>
            <a:r>
              <a:rPr lang="it-IT" sz="2000" b="1" dirty="0">
                <a:cs typeface="Times New Roman"/>
              </a:rPr>
              <a:t>Dipartimento Attività Produttive e Impatto sul Territorio (APIT)</a:t>
            </a:r>
          </a:p>
        </p:txBody>
      </p:sp>
      <p:sp>
        <p:nvSpPr>
          <p:cNvPr id="370" name="object 2">
            <a:extLst>
              <a:ext uri="{FF2B5EF4-FFF2-40B4-BE49-F238E27FC236}">
                <a16:creationId xmlns:a16="http://schemas.microsoft.com/office/drawing/2014/main" id="{38BA062C-A90D-44E7-ABDD-0F5BD6F48071}"/>
              </a:ext>
            </a:extLst>
          </p:cNvPr>
          <p:cNvSpPr txBox="1"/>
          <p:nvPr/>
        </p:nvSpPr>
        <p:spPr>
          <a:xfrm>
            <a:off x="13823215" y="13628583"/>
            <a:ext cx="3240000" cy="12600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solidFill>
              <a:schemeClr val="tx1"/>
            </a:solidFill>
          </a:ln>
        </p:spPr>
        <p:txBody>
          <a:bodyPr vert="horz" wrap="square" lIns="0" tIns="4445" rIns="0" bIns="0" rtlCol="0" anchor="ctr" anchorCtr="1">
            <a:spAutoFit/>
          </a:bodyPr>
          <a:lstStyle>
            <a:defPPr>
              <a:defRPr lang="en-US"/>
            </a:defPPr>
            <a:lvl1pPr marL="180963" algn="ctr">
              <a:spcBef>
                <a:spcPts val="35"/>
              </a:spcBef>
              <a:defRPr sz="2000" b="1">
                <a:cs typeface="Times New Roman"/>
              </a:defRPr>
            </a:lvl1pPr>
          </a:lstStyle>
          <a:p>
            <a:r>
              <a:rPr lang="it-IT" dirty="0"/>
              <a:t>Dipartimento Stato dell’Ambiente ed Ecosistemi</a:t>
            </a:r>
          </a:p>
          <a:p>
            <a:r>
              <a:rPr lang="it-IT" dirty="0"/>
              <a:t>(SAE)</a:t>
            </a:r>
          </a:p>
        </p:txBody>
      </p: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DA879090-AB52-4F8E-9CC4-23821B90DD74}"/>
              </a:ext>
            </a:extLst>
          </p:cNvPr>
          <p:cNvCxnSpPr>
            <a:cxnSpLocks/>
          </p:cNvCxnSpPr>
          <p:nvPr/>
        </p:nvCxnSpPr>
        <p:spPr>
          <a:xfrm>
            <a:off x="5092141" y="2851034"/>
            <a:ext cx="17575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Connettore diritto 109">
            <a:extLst>
              <a:ext uri="{FF2B5EF4-FFF2-40B4-BE49-F238E27FC236}">
                <a16:creationId xmlns:a16="http://schemas.microsoft.com/office/drawing/2014/main" id="{47EEA37D-56BB-4645-82F2-24C33D0643CE}"/>
              </a:ext>
            </a:extLst>
          </p:cNvPr>
          <p:cNvCxnSpPr>
            <a:cxnSpLocks/>
          </p:cNvCxnSpPr>
          <p:nvPr/>
        </p:nvCxnSpPr>
        <p:spPr>
          <a:xfrm>
            <a:off x="5092141" y="964845"/>
            <a:ext cx="0" cy="247685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Connettore diritto 112">
            <a:extLst>
              <a:ext uri="{FF2B5EF4-FFF2-40B4-BE49-F238E27FC236}">
                <a16:creationId xmlns:a16="http://schemas.microsoft.com/office/drawing/2014/main" id="{9AB65408-F6FB-4C37-B310-7F3EE12E5510}"/>
              </a:ext>
            </a:extLst>
          </p:cNvPr>
          <p:cNvCxnSpPr>
            <a:cxnSpLocks/>
          </p:cNvCxnSpPr>
          <p:nvPr/>
        </p:nvCxnSpPr>
        <p:spPr>
          <a:xfrm>
            <a:off x="4169428" y="983779"/>
            <a:ext cx="93541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nettore diritto 113">
            <a:extLst>
              <a:ext uri="{FF2B5EF4-FFF2-40B4-BE49-F238E27FC236}">
                <a16:creationId xmlns:a16="http://schemas.microsoft.com/office/drawing/2014/main" id="{7FD1E9F2-9FAE-4AFD-9F57-33A25A0C329B}"/>
              </a:ext>
            </a:extLst>
          </p:cNvPr>
          <p:cNvCxnSpPr>
            <a:cxnSpLocks/>
          </p:cNvCxnSpPr>
          <p:nvPr/>
        </p:nvCxnSpPr>
        <p:spPr>
          <a:xfrm>
            <a:off x="4169428" y="1758834"/>
            <a:ext cx="936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Connettore diritto 114">
            <a:extLst>
              <a:ext uri="{FF2B5EF4-FFF2-40B4-BE49-F238E27FC236}">
                <a16:creationId xmlns:a16="http://schemas.microsoft.com/office/drawing/2014/main" id="{A69D1AF6-6410-4CCD-A3C8-0FD2579473BC}"/>
              </a:ext>
            </a:extLst>
          </p:cNvPr>
          <p:cNvCxnSpPr>
            <a:cxnSpLocks/>
          </p:cNvCxnSpPr>
          <p:nvPr/>
        </p:nvCxnSpPr>
        <p:spPr>
          <a:xfrm>
            <a:off x="4169428" y="2578884"/>
            <a:ext cx="936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Connettore diritto 115">
            <a:extLst>
              <a:ext uri="{FF2B5EF4-FFF2-40B4-BE49-F238E27FC236}">
                <a16:creationId xmlns:a16="http://schemas.microsoft.com/office/drawing/2014/main" id="{3A0F212A-2462-4E48-988E-E16C84162B08}"/>
              </a:ext>
            </a:extLst>
          </p:cNvPr>
          <p:cNvCxnSpPr>
            <a:cxnSpLocks/>
            <a:endCxn id="368" idx="0"/>
          </p:cNvCxnSpPr>
          <p:nvPr/>
        </p:nvCxnSpPr>
        <p:spPr>
          <a:xfrm flipH="1">
            <a:off x="2158109" y="13474627"/>
            <a:ext cx="0" cy="17383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Connettore diritto 116">
            <a:extLst>
              <a:ext uri="{FF2B5EF4-FFF2-40B4-BE49-F238E27FC236}">
                <a16:creationId xmlns:a16="http://schemas.microsoft.com/office/drawing/2014/main" id="{2E856411-0B43-4F87-92AA-506B24C58B0D}"/>
              </a:ext>
            </a:extLst>
          </p:cNvPr>
          <p:cNvCxnSpPr>
            <a:cxnSpLocks/>
          </p:cNvCxnSpPr>
          <p:nvPr/>
        </p:nvCxnSpPr>
        <p:spPr>
          <a:xfrm>
            <a:off x="4169428" y="3428768"/>
            <a:ext cx="936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Connettore diritto 119">
            <a:extLst>
              <a:ext uri="{FF2B5EF4-FFF2-40B4-BE49-F238E27FC236}">
                <a16:creationId xmlns:a16="http://schemas.microsoft.com/office/drawing/2014/main" id="{E68A838E-037A-46F5-8B37-B7BCDA736C7D}"/>
              </a:ext>
            </a:extLst>
          </p:cNvPr>
          <p:cNvCxnSpPr>
            <a:cxnSpLocks/>
          </p:cNvCxnSpPr>
          <p:nvPr/>
        </p:nvCxnSpPr>
        <p:spPr>
          <a:xfrm>
            <a:off x="4212241" y="8034534"/>
            <a:ext cx="0" cy="127005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Connettore diritto 120">
            <a:extLst>
              <a:ext uri="{FF2B5EF4-FFF2-40B4-BE49-F238E27FC236}">
                <a16:creationId xmlns:a16="http://schemas.microsoft.com/office/drawing/2014/main" id="{569F75EB-F488-4A3D-B8D4-F87F53C13098}"/>
              </a:ext>
            </a:extLst>
          </p:cNvPr>
          <p:cNvCxnSpPr>
            <a:cxnSpLocks/>
            <a:stCxn id="63" idx="2"/>
          </p:cNvCxnSpPr>
          <p:nvPr/>
        </p:nvCxnSpPr>
        <p:spPr>
          <a:xfrm flipH="1">
            <a:off x="6386670" y="7310176"/>
            <a:ext cx="0" cy="81168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nettore diritto 121">
            <a:extLst>
              <a:ext uri="{FF2B5EF4-FFF2-40B4-BE49-F238E27FC236}">
                <a16:creationId xmlns:a16="http://schemas.microsoft.com/office/drawing/2014/main" id="{1C28591D-4CAA-4538-9F99-075EB27A7745}"/>
              </a:ext>
            </a:extLst>
          </p:cNvPr>
          <p:cNvCxnSpPr>
            <a:cxnSpLocks/>
            <a:stCxn id="63" idx="3"/>
          </p:cNvCxnSpPr>
          <p:nvPr/>
        </p:nvCxnSpPr>
        <p:spPr>
          <a:xfrm>
            <a:off x="8047908" y="6950176"/>
            <a:ext cx="63096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Connettore diritto 122">
            <a:extLst>
              <a:ext uri="{FF2B5EF4-FFF2-40B4-BE49-F238E27FC236}">
                <a16:creationId xmlns:a16="http://schemas.microsoft.com/office/drawing/2014/main" id="{291225B3-9BAF-441A-BDD7-5ABA0D832015}"/>
              </a:ext>
            </a:extLst>
          </p:cNvPr>
          <p:cNvCxnSpPr>
            <a:cxnSpLocks/>
            <a:stCxn id="369" idx="0"/>
            <a:endCxn id="7" idx="2"/>
          </p:cNvCxnSpPr>
          <p:nvPr/>
        </p:nvCxnSpPr>
        <p:spPr>
          <a:xfrm flipV="1">
            <a:off x="8390492" y="3412487"/>
            <a:ext cx="0" cy="1025039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ttore diritto 134">
            <a:extLst>
              <a:ext uri="{FF2B5EF4-FFF2-40B4-BE49-F238E27FC236}">
                <a16:creationId xmlns:a16="http://schemas.microsoft.com/office/drawing/2014/main" id="{A3F1317B-F654-4868-9E3B-199C51C5E0CA}"/>
              </a:ext>
            </a:extLst>
          </p:cNvPr>
          <p:cNvCxnSpPr>
            <a:cxnSpLocks/>
          </p:cNvCxnSpPr>
          <p:nvPr/>
        </p:nvCxnSpPr>
        <p:spPr>
          <a:xfrm flipV="1">
            <a:off x="10307071" y="7784413"/>
            <a:ext cx="2255269" cy="1442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Connettore diritto 135">
            <a:extLst>
              <a:ext uri="{FF2B5EF4-FFF2-40B4-BE49-F238E27FC236}">
                <a16:creationId xmlns:a16="http://schemas.microsoft.com/office/drawing/2014/main" id="{98921D29-0338-4A68-8C72-B2CF023BB860}"/>
              </a:ext>
            </a:extLst>
          </p:cNvPr>
          <p:cNvCxnSpPr>
            <a:cxnSpLocks/>
          </p:cNvCxnSpPr>
          <p:nvPr/>
        </p:nvCxnSpPr>
        <p:spPr>
          <a:xfrm>
            <a:off x="10320313" y="7318322"/>
            <a:ext cx="0" cy="553760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onnettore diritto 136">
            <a:extLst>
              <a:ext uri="{FF2B5EF4-FFF2-40B4-BE49-F238E27FC236}">
                <a16:creationId xmlns:a16="http://schemas.microsoft.com/office/drawing/2014/main" id="{3C3F304A-4306-4D33-A87E-CEB3D84FEDD5}"/>
              </a:ext>
            </a:extLst>
          </p:cNvPr>
          <p:cNvCxnSpPr>
            <a:cxnSpLocks/>
            <a:stCxn id="108" idx="3"/>
          </p:cNvCxnSpPr>
          <p:nvPr/>
        </p:nvCxnSpPr>
        <p:spPr>
          <a:xfrm>
            <a:off x="3806502" y="8052290"/>
            <a:ext cx="40573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onnettore diritto 141">
            <a:extLst>
              <a:ext uri="{FF2B5EF4-FFF2-40B4-BE49-F238E27FC236}">
                <a16:creationId xmlns:a16="http://schemas.microsoft.com/office/drawing/2014/main" id="{00F13CD0-44DF-42A1-B7D2-30D09F2FE686}"/>
              </a:ext>
            </a:extLst>
          </p:cNvPr>
          <p:cNvCxnSpPr>
            <a:cxnSpLocks/>
          </p:cNvCxnSpPr>
          <p:nvPr/>
        </p:nvCxnSpPr>
        <p:spPr>
          <a:xfrm>
            <a:off x="3812906" y="9298485"/>
            <a:ext cx="405739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Connettore diritto 143">
            <a:extLst>
              <a:ext uri="{FF2B5EF4-FFF2-40B4-BE49-F238E27FC236}">
                <a16:creationId xmlns:a16="http://schemas.microsoft.com/office/drawing/2014/main" id="{5B2B8FE1-42ED-4F8A-821F-337949A2F0AF}"/>
              </a:ext>
            </a:extLst>
          </p:cNvPr>
          <p:cNvCxnSpPr>
            <a:cxnSpLocks/>
          </p:cNvCxnSpPr>
          <p:nvPr/>
        </p:nvCxnSpPr>
        <p:spPr>
          <a:xfrm>
            <a:off x="4218645" y="8604764"/>
            <a:ext cx="262077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Connettore diritto 150">
            <a:extLst>
              <a:ext uri="{FF2B5EF4-FFF2-40B4-BE49-F238E27FC236}">
                <a16:creationId xmlns:a16="http://schemas.microsoft.com/office/drawing/2014/main" id="{971AC948-9307-447B-94AB-84E371CD01AC}"/>
              </a:ext>
            </a:extLst>
          </p:cNvPr>
          <p:cNvCxnSpPr>
            <a:cxnSpLocks/>
          </p:cNvCxnSpPr>
          <p:nvPr/>
        </p:nvCxnSpPr>
        <p:spPr>
          <a:xfrm flipV="1">
            <a:off x="10307071" y="9468582"/>
            <a:ext cx="2255269" cy="1442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Connettore diritto 151">
            <a:extLst>
              <a:ext uri="{FF2B5EF4-FFF2-40B4-BE49-F238E27FC236}">
                <a16:creationId xmlns:a16="http://schemas.microsoft.com/office/drawing/2014/main" id="{DC2DBB29-DF32-4528-9C83-73A4391C75A7}"/>
              </a:ext>
            </a:extLst>
          </p:cNvPr>
          <p:cNvCxnSpPr>
            <a:cxnSpLocks/>
          </p:cNvCxnSpPr>
          <p:nvPr/>
        </p:nvCxnSpPr>
        <p:spPr>
          <a:xfrm flipV="1">
            <a:off x="10322670" y="11308445"/>
            <a:ext cx="2255269" cy="1442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Connettore diritto 152">
            <a:extLst>
              <a:ext uri="{FF2B5EF4-FFF2-40B4-BE49-F238E27FC236}">
                <a16:creationId xmlns:a16="http://schemas.microsoft.com/office/drawing/2014/main" id="{98721236-63DB-4AB3-B98D-475E8F3D37B4}"/>
              </a:ext>
            </a:extLst>
          </p:cNvPr>
          <p:cNvCxnSpPr>
            <a:cxnSpLocks/>
          </p:cNvCxnSpPr>
          <p:nvPr/>
        </p:nvCxnSpPr>
        <p:spPr>
          <a:xfrm flipV="1">
            <a:off x="10313693" y="12841507"/>
            <a:ext cx="2255269" cy="1442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Connettore diritto 153">
            <a:extLst>
              <a:ext uri="{FF2B5EF4-FFF2-40B4-BE49-F238E27FC236}">
                <a16:creationId xmlns:a16="http://schemas.microsoft.com/office/drawing/2014/main" id="{E85B12FC-61C9-4598-BE92-52F42609B548}"/>
              </a:ext>
            </a:extLst>
          </p:cNvPr>
          <p:cNvCxnSpPr>
            <a:cxnSpLocks/>
          </p:cNvCxnSpPr>
          <p:nvPr/>
        </p:nvCxnSpPr>
        <p:spPr>
          <a:xfrm>
            <a:off x="9931343" y="2851034"/>
            <a:ext cx="1320371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Connettore diritto 154">
            <a:extLst>
              <a:ext uri="{FF2B5EF4-FFF2-40B4-BE49-F238E27FC236}">
                <a16:creationId xmlns:a16="http://schemas.microsoft.com/office/drawing/2014/main" id="{D7EC8097-9328-44F3-A920-F4F1342B483A}"/>
              </a:ext>
            </a:extLst>
          </p:cNvPr>
          <p:cNvCxnSpPr>
            <a:cxnSpLocks/>
            <a:endCxn id="28" idx="1"/>
          </p:cNvCxnSpPr>
          <p:nvPr/>
        </p:nvCxnSpPr>
        <p:spPr>
          <a:xfrm>
            <a:off x="11241569" y="1055581"/>
            <a:ext cx="1330517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Connettore diritto 155">
            <a:extLst>
              <a:ext uri="{FF2B5EF4-FFF2-40B4-BE49-F238E27FC236}">
                <a16:creationId xmlns:a16="http://schemas.microsoft.com/office/drawing/2014/main" id="{B7F49626-3FDE-4E95-9DF9-02BAB6C640B4}"/>
              </a:ext>
            </a:extLst>
          </p:cNvPr>
          <p:cNvCxnSpPr>
            <a:cxnSpLocks/>
          </p:cNvCxnSpPr>
          <p:nvPr/>
        </p:nvCxnSpPr>
        <p:spPr>
          <a:xfrm>
            <a:off x="2148584" y="13474627"/>
            <a:ext cx="1328510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Connettore diritto 157">
            <a:extLst>
              <a:ext uri="{FF2B5EF4-FFF2-40B4-BE49-F238E27FC236}">
                <a16:creationId xmlns:a16="http://schemas.microsoft.com/office/drawing/2014/main" id="{1D689A56-815D-4783-A8FE-D568B11FBB9C}"/>
              </a:ext>
            </a:extLst>
          </p:cNvPr>
          <p:cNvCxnSpPr>
            <a:cxnSpLocks/>
          </p:cNvCxnSpPr>
          <p:nvPr/>
        </p:nvCxnSpPr>
        <p:spPr>
          <a:xfrm flipV="1">
            <a:off x="17163558" y="681367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Connettore diritto 158">
            <a:extLst>
              <a:ext uri="{FF2B5EF4-FFF2-40B4-BE49-F238E27FC236}">
                <a16:creationId xmlns:a16="http://schemas.microsoft.com/office/drawing/2014/main" id="{77156256-65AE-43F7-80A0-DB597432ADF3}"/>
              </a:ext>
            </a:extLst>
          </p:cNvPr>
          <p:cNvCxnSpPr>
            <a:cxnSpLocks/>
          </p:cNvCxnSpPr>
          <p:nvPr/>
        </p:nvCxnSpPr>
        <p:spPr>
          <a:xfrm flipH="1" flipV="1">
            <a:off x="11241569" y="1055581"/>
            <a:ext cx="10145" cy="479823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Connettore diritto 165">
            <a:extLst>
              <a:ext uri="{FF2B5EF4-FFF2-40B4-BE49-F238E27FC236}">
                <a16:creationId xmlns:a16="http://schemas.microsoft.com/office/drawing/2014/main" id="{2502D9E8-4A70-46DB-B9DB-6E32BC732AF4}"/>
              </a:ext>
            </a:extLst>
          </p:cNvPr>
          <p:cNvCxnSpPr>
            <a:cxnSpLocks/>
          </p:cNvCxnSpPr>
          <p:nvPr/>
        </p:nvCxnSpPr>
        <p:spPr>
          <a:xfrm>
            <a:off x="11241569" y="2393958"/>
            <a:ext cx="1330517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Connettore diritto 166">
            <a:extLst>
              <a:ext uri="{FF2B5EF4-FFF2-40B4-BE49-F238E27FC236}">
                <a16:creationId xmlns:a16="http://schemas.microsoft.com/office/drawing/2014/main" id="{3F397523-9F5E-4F68-B1AA-A72A3B8C7115}"/>
              </a:ext>
            </a:extLst>
          </p:cNvPr>
          <p:cNvCxnSpPr>
            <a:cxnSpLocks/>
          </p:cNvCxnSpPr>
          <p:nvPr/>
        </p:nvCxnSpPr>
        <p:spPr>
          <a:xfrm>
            <a:off x="11241568" y="4179084"/>
            <a:ext cx="1330517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Connettore diritto 167">
            <a:extLst>
              <a:ext uri="{FF2B5EF4-FFF2-40B4-BE49-F238E27FC236}">
                <a16:creationId xmlns:a16="http://schemas.microsoft.com/office/drawing/2014/main" id="{8B298262-BBF4-4BC0-93EB-BD20990409A1}"/>
              </a:ext>
            </a:extLst>
          </p:cNvPr>
          <p:cNvCxnSpPr>
            <a:cxnSpLocks/>
          </p:cNvCxnSpPr>
          <p:nvPr/>
        </p:nvCxnSpPr>
        <p:spPr>
          <a:xfrm>
            <a:off x="11251714" y="5852629"/>
            <a:ext cx="1330517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Connettore diritto 177">
            <a:extLst>
              <a:ext uri="{FF2B5EF4-FFF2-40B4-BE49-F238E27FC236}">
                <a16:creationId xmlns:a16="http://schemas.microsoft.com/office/drawing/2014/main" id="{E20C1D28-29A9-4FD8-98E7-03BB287F1A40}"/>
              </a:ext>
            </a:extLst>
          </p:cNvPr>
          <p:cNvCxnSpPr>
            <a:cxnSpLocks/>
          </p:cNvCxnSpPr>
          <p:nvPr/>
        </p:nvCxnSpPr>
        <p:spPr>
          <a:xfrm flipH="1">
            <a:off x="15433690" y="13464271"/>
            <a:ext cx="0" cy="17383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Connettore diritto 179">
            <a:extLst>
              <a:ext uri="{FF2B5EF4-FFF2-40B4-BE49-F238E27FC236}">
                <a16:creationId xmlns:a16="http://schemas.microsoft.com/office/drawing/2014/main" id="{64441817-671E-4C6A-B6C0-B3FCC5C97F9C}"/>
              </a:ext>
            </a:extLst>
          </p:cNvPr>
          <p:cNvCxnSpPr>
            <a:cxnSpLocks/>
          </p:cNvCxnSpPr>
          <p:nvPr/>
        </p:nvCxnSpPr>
        <p:spPr>
          <a:xfrm>
            <a:off x="17157695" y="669643"/>
            <a:ext cx="0" cy="6840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Connettore diritto 185">
            <a:extLst>
              <a:ext uri="{FF2B5EF4-FFF2-40B4-BE49-F238E27FC236}">
                <a16:creationId xmlns:a16="http://schemas.microsoft.com/office/drawing/2014/main" id="{A0DDF1D7-7D0E-4560-BD4E-B1F46CBF53F3}"/>
              </a:ext>
            </a:extLst>
          </p:cNvPr>
          <p:cNvCxnSpPr>
            <a:cxnSpLocks/>
          </p:cNvCxnSpPr>
          <p:nvPr/>
        </p:nvCxnSpPr>
        <p:spPr>
          <a:xfrm flipV="1">
            <a:off x="17157695" y="1344239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Connettore diritto 187">
            <a:extLst>
              <a:ext uri="{FF2B5EF4-FFF2-40B4-BE49-F238E27FC236}">
                <a16:creationId xmlns:a16="http://schemas.microsoft.com/office/drawing/2014/main" id="{6CDE2345-CF7A-4617-A8BF-E8B6391F2725}"/>
              </a:ext>
            </a:extLst>
          </p:cNvPr>
          <p:cNvCxnSpPr>
            <a:cxnSpLocks/>
          </p:cNvCxnSpPr>
          <p:nvPr/>
        </p:nvCxnSpPr>
        <p:spPr>
          <a:xfrm flipV="1">
            <a:off x="16886222" y="1045805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Connettore diritto 188">
            <a:extLst>
              <a:ext uri="{FF2B5EF4-FFF2-40B4-BE49-F238E27FC236}">
                <a16:creationId xmlns:a16="http://schemas.microsoft.com/office/drawing/2014/main" id="{80596FDE-D21D-47C8-B0C2-FD311038F5BA}"/>
              </a:ext>
            </a:extLst>
          </p:cNvPr>
          <p:cNvCxnSpPr>
            <a:cxnSpLocks/>
          </p:cNvCxnSpPr>
          <p:nvPr/>
        </p:nvCxnSpPr>
        <p:spPr>
          <a:xfrm flipV="1">
            <a:off x="17163558" y="2110553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Connettore diritto 189">
            <a:extLst>
              <a:ext uri="{FF2B5EF4-FFF2-40B4-BE49-F238E27FC236}">
                <a16:creationId xmlns:a16="http://schemas.microsoft.com/office/drawing/2014/main" id="{27C3D760-03E8-4F87-B171-ADF189478D1F}"/>
              </a:ext>
            </a:extLst>
          </p:cNvPr>
          <p:cNvCxnSpPr>
            <a:cxnSpLocks/>
          </p:cNvCxnSpPr>
          <p:nvPr/>
        </p:nvCxnSpPr>
        <p:spPr>
          <a:xfrm>
            <a:off x="17157695" y="2098829"/>
            <a:ext cx="0" cy="6840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Connettore diritto 190">
            <a:extLst>
              <a:ext uri="{FF2B5EF4-FFF2-40B4-BE49-F238E27FC236}">
                <a16:creationId xmlns:a16="http://schemas.microsoft.com/office/drawing/2014/main" id="{92EDA874-C0BC-43F0-9097-615CB0EE4DAD}"/>
              </a:ext>
            </a:extLst>
          </p:cNvPr>
          <p:cNvCxnSpPr>
            <a:cxnSpLocks/>
          </p:cNvCxnSpPr>
          <p:nvPr/>
        </p:nvCxnSpPr>
        <p:spPr>
          <a:xfrm flipV="1">
            <a:off x="17157695" y="2773425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Connettore diritto 191">
            <a:extLst>
              <a:ext uri="{FF2B5EF4-FFF2-40B4-BE49-F238E27FC236}">
                <a16:creationId xmlns:a16="http://schemas.microsoft.com/office/drawing/2014/main" id="{9037B936-CFDA-4064-8E72-EE598515CE12}"/>
              </a:ext>
            </a:extLst>
          </p:cNvPr>
          <p:cNvCxnSpPr>
            <a:cxnSpLocks/>
          </p:cNvCxnSpPr>
          <p:nvPr/>
        </p:nvCxnSpPr>
        <p:spPr>
          <a:xfrm flipV="1">
            <a:off x="16886222" y="2418826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Connettore diritto 192">
            <a:extLst>
              <a:ext uri="{FF2B5EF4-FFF2-40B4-BE49-F238E27FC236}">
                <a16:creationId xmlns:a16="http://schemas.microsoft.com/office/drawing/2014/main" id="{30398D0D-EF96-42F3-8A00-200111FB4F18}"/>
              </a:ext>
            </a:extLst>
          </p:cNvPr>
          <p:cNvCxnSpPr>
            <a:cxnSpLocks/>
          </p:cNvCxnSpPr>
          <p:nvPr/>
        </p:nvCxnSpPr>
        <p:spPr>
          <a:xfrm flipV="1">
            <a:off x="17163558" y="3565190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Connettore diritto 193">
            <a:extLst>
              <a:ext uri="{FF2B5EF4-FFF2-40B4-BE49-F238E27FC236}">
                <a16:creationId xmlns:a16="http://schemas.microsoft.com/office/drawing/2014/main" id="{C36CFF5A-C710-418A-893D-E9E6408EF248}"/>
              </a:ext>
            </a:extLst>
          </p:cNvPr>
          <p:cNvCxnSpPr>
            <a:cxnSpLocks/>
          </p:cNvCxnSpPr>
          <p:nvPr/>
        </p:nvCxnSpPr>
        <p:spPr>
          <a:xfrm>
            <a:off x="17157695" y="3553466"/>
            <a:ext cx="0" cy="12617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Connettore diritto 194">
            <a:extLst>
              <a:ext uri="{FF2B5EF4-FFF2-40B4-BE49-F238E27FC236}">
                <a16:creationId xmlns:a16="http://schemas.microsoft.com/office/drawing/2014/main" id="{0A415A12-AFF1-44F5-86F0-D677DE0E8136}"/>
              </a:ext>
            </a:extLst>
          </p:cNvPr>
          <p:cNvCxnSpPr>
            <a:cxnSpLocks/>
            <a:stCxn id="35" idx="3"/>
          </p:cNvCxnSpPr>
          <p:nvPr/>
        </p:nvCxnSpPr>
        <p:spPr>
          <a:xfrm>
            <a:off x="16892086" y="4179084"/>
            <a:ext cx="53708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Connettore diritto 197">
            <a:extLst>
              <a:ext uri="{FF2B5EF4-FFF2-40B4-BE49-F238E27FC236}">
                <a16:creationId xmlns:a16="http://schemas.microsoft.com/office/drawing/2014/main" id="{44438592-E482-4C12-BA46-A12F61AD4803}"/>
              </a:ext>
            </a:extLst>
          </p:cNvPr>
          <p:cNvCxnSpPr>
            <a:cxnSpLocks/>
          </p:cNvCxnSpPr>
          <p:nvPr/>
        </p:nvCxnSpPr>
        <p:spPr>
          <a:xfrm flipV="1">
            <a:off x="17157695" y="4803338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Connettore diritto 199">
            <a:extLst>
              <a:ext uri="{FF2B5EF4-FFF2-40B4-BE49-F238E27FC236}">
                <a16:creationId xmlns:a16="http://schemas.microsoft.com/office/drawing/2014/main" id="{1C975F9F-7520-453B-AF04-DEB9C99D2C74}"/>
              </a:ext>
            </a:extLst>
          </p:cNvPr>
          <p:cNvCxnSpPr>
            <a:cxnSpLocks/>
          </p:cNvCxnSpPr>
          <p:nvPr/>
        </p:nvCxnSpPr>
        <p:spPr>
          <a:xfrm flipV="1">
            <a:off x="17163558" y="5531715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Connettore diritto 200">
            <a:extLst>
              <a:ext uri="{FF2B5EF4-FFF2-40B4-BE49-F238E27FC236}">
                <a16:creationId xmlns:a16="http://schemas.microsoft.com/office/drawing/2014/main" id="{1936D0F2-BCBB-4BBE-B61E-7F438451E4BC}"/>
              </a:ext>
            </a:extLst>
          </p:cNvPr>
          <p:cNvCxnSpPr>
            <a:cxnSpLocks/>
          </p:cNvCxnSpPr>
          <p:nvPr/>
        </p:nvCxnSpPr>
        <p:spPr>
          <a:xfrm>
            <a:off x="17157695" y="5519991"/>
            <a:ext cx="0" cy="6840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Connettore diritto 201">
            <a:extLst>
              <a:ext uri="{FF2B5EF4-FFF2-40B4-BE49-F238E27FC236}">
                <a16:creationId xmlns:a16="http://schemas.microsoft.com/office/drawing/2014/main" id="{F3C4484D-6C7F-48BF-91DF-04236399F9BA}"/>
              </a:ext>
            </a:extLst>
          </p:cNvPr>
          <p:cNvCxnSpPr>
            <a:cxnSpLocks/>
          </p:cNvCxnSpPr>
          <p:nvPr/>
        </p:nvCxnSpPr>
        <p:spPr>
          <a:xfrm flipV="1">
            <a:off x="17157695" y="6194587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Connettore diritto 202">
            <a:extLst>
              <a:ext uri="{FF2B5EF4-FFF2-40B4-BE49-F238E27FC236}">
                <a16:creationId xmlns:a16="http://schemas.microsoft.com/office/drawing/2014/main" id="{1075356A-0A65-4EA4-AC60-10106CF27D23}"/>
              </a:ext>
            </a:extLst>
          </p:cNvPr>
          <p:cNvCxnSpPr>
            <a:cxnSpLocks/>
          </p:cNvCxnSpPr>
          <p:nvPr/>
        </p:nvCxnSpPr>
        <p:spPr>
          <a:xfrm flipV="1">
            <a:off x="16886222" y="5839988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Connettore diritto 203">
            <a:extLst>
              <a:ext uri="{FF2B5EF4-FFF2-40B4-BE49-F238E27FC236}">
                <a16:creationId xmlns:a16="http://schemas.microsoft.com/office/drawing/2014/main" id="{15117BA8-1ED3-416D-AA37-132AD857B69C}"/>
              </a:ext>
            </a:extLst>
          </p:cNvPr>
          <p:cNvCxnSpPr>
            <a:cxnSpLocks/>
          </p:cNvCxnSpPr>
          <p:nvPr/>
        </p:nvCxnSpPr>
        <p:spPr>
          <a:xfrm flipV="1">
            <a:off x="17163558" y="7453040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Connettore diritto 204">
            <a:extLst>
              <a:ext uri="{FF2B5EF4-FFF2-40B4-BE49-F238E27FC236}">
                <a16:creationId xmlns:a16="http://schemas.microsoft.com/office/drawing/2014/main" id="{00187BB5-7C0E-475E-9CA5-CC430595EE85}"/>
              </a:ext>
            </a:extLst>
          </p:cNvPr>
          <p:cNvCxnSpPr>
            <a:cxnSpLocks/>
          </p:cNvCxnSpPr>
          <p:nvPr/>
        </p:nvCxnSpPr>
        <p:spPr>
          <a:xfrm>
            <a:off x="17157695" y="7441316"/>
            <a:ext cx="0" cy="6840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Connettore diritto 205">
            <a:extLst>
              <a:ext uri="{FF2B5EF4-FFF2-40B4-BE49-F238E27FC236}">
                <a16:creationId xmlns:a16="http://schemas.microsoft.com/office/drawing/2014/main" id="{9B280F57-9EF7-43D2-A3A9-96F9D6A15DB3}"/>
              </a:ext>
            </a:extLst>
          </p:cNvPr>
          <p:cNvCxnSpPr>
            <a:cxnSpLocks/>
          </p:cNvCxnSpPr>
          <p:nvPr/>
        </p:nvCxnSpPr>
        <p:spPr>
          <a:xfrm flipV="1">
            <a:off x="17157695" y="8115912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Connettore diritto 206">
            <a:extLst>
              <a:ext uri="{FF2B5EF4-FFF2-40B4-BE49-F238E27FC236}">
                <a16:creationId xmlns:a16="http://schemas.microsoft.com/office/drawing/2014/main" id="{BC38F421-E493-4829-B484-E26D982A8545}"/>
              </a:ext>
            </a:extLst>
          </p:cNvPr>
          <p:cNvCxnSpPr>
            <a:cxnSpLocks/>
          </p:cNvCxnSpPr>
          <p:nvPr/>
        </p:nvCxnSpPr>
        <p:spPr>
          <a:xfrm flipV="1">
            <a:off x="16886222" y="7761313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Connettore diritto 208">
            <a:extLst>
              <a:ext uri="{FF2B5EF4-FFF2-40B4-BE49-F238E27FC236}">
                <a16:creationId xmlns:a16="http://schemas.microsoft.com/office/drawing/2014/main" id="{59FA0F56-406F-4972-9E53-8D8A9F282F93}"/>
              </a:ext>
            </a:extLst>
          </p:cNvPr>
          <p:cNvCxnSpPr>
            <a:cxnSpLocks/>
          </p:cNvCxnSpPr>
          <p:nvPr/>
        </p:nvCxnSpPr>
        <p:spPr>
          <a:xfrm flipV="1">
            <a:off x="17166728" y="9138306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Connettore diritto 209">
            <a:extLst>
              <a:ext uri="{FF2B5EF4-FFF2-40B4-BE49-F238E27FC236}">
                <a16:creationId xmlns:a16="http://schemas.microsoft.com/office/drawing/2014/main" id="{36AEBD24-FF74-4D93-BAC4-1D1BA29C7680}"/>
              </a:ext>
            </a:extLst>
          </p:cNvPr>
          <p:cNvCxnSpPr>
            <a:cxnSpLocks/>
          </p:cNvCxnSpPr>
          <p:nvPr/>
        </p:nvCxnSpPr>
        <p:spPr>
          <a:xfrm>
            <a:off x="17160865" y="9126582"/>
            <a:ext cx="0" cy="6840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Connettore diritto 210">
            <a:extLst>
              <a:ext uri="{FF2B5EF4-FFF2-40B4-BE49-F238E27FC236}">
                <a16:creationId xmlns:a16="http://schemas.microsoft.com/office/drawing/2014/main" id="{D5B8C6B1-ECFB-4F7D-B9CA-CD180B2E336B}"/>
              </a:ext>
            </a:extLst>
          </p:cNvPr>
          <p:cNvCxnSpPr>
            <a:cxnSpLocks/>
          </p:cNvCxnSpPr>
          <p:nvPr/>
        </p:nvCxnSpPr>
        <p:spPr>
          <a:xfrm flipV="1">
            <a:off x="17160865" y="9801178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Connettore diritto 211">
            <a:extLst>
              <a:ext uri="{FF2B5EF4-FFF2-40B4-BE49-F238E27FC236}">
                <a16:creationId xmlns:a16="http://schemas.microsoft.com/office/drawing/2014/main" id="{9276E635-1F93-4B2A-A4E6-0EA56A09CB0E}"/>
              </a:ext>
            </a:extLst>
          </p:cNvPr>
          <p:cNvCxnSpPr>
            <a:cxnSpLocks/>
          </p:cNvCxnSpPr>
          <p:nvPr/>
        </p:nvCxnSpPr>
        <p:spPr>
          <a:xfrm flipV="1">
            <a:off x="16889392" y="9446579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Connettore diritto 212">
            <a:extLst>
              <a:ext uri="{FF2B5EF4-FFF2-40B4-BE49-F238E27FC236}">
                <a16:creationId xmlns:a16="http://schemas.microsoft.com/office/drawing/2014/main" id="{1EC2F52F-60D5-444A-90FC-64F642FD7336}"/>
              </a:ext>
            </a:extLst>
          </p:cNvPr>
          <p:cNvCxnSpPr>
            <a:cxnSpLocks/>
          </p:cNvCxnSpPr>
          <p:nvPr/>
        </p:nvCxnSpPr>
        <p:spPr>
          <a:xfrm flipV="1">
            <a:off x="17172591" y="10920467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Connettore diritto 213">
            <a:extLst>
              <a:ext uri="{FF2B5EF4-FFF2-40B4-BE49-F238E27FC236}">
                <a16:creationId xmlns:a16="http://schemas.microsoft.com/office/drawing/2014/main" id="{E0526AC3-A5DC-452D-888A-F93EC0CE0E7D}"/>
              </a:ext>
            </a:extLst>
          </p:cNvPr>
          <p:cNvCxnSpPr>
            <a:cxnSpLocks/>
          </p:cNvCxnSpPr>
          <p:nvPr/>
        </p:nvCxnSpPr>
        <p:spPr>
          <a:xfrm>
            <a:off x="17166728" y="10908743"/>
            <a:ext cx="0" cy="6840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Connettore diritto 214">
            <a:extLst>
              <a:ext uri="{FF2B5EF4-FFF2-40B4-BE49-F238E27FC236}">
                <a16:creationId xmlns:a16="http://schemas.microsoft.com/office/drawing/2014/main" id="{9AB62CE4-0665-4FFF-B820-149B6C3C780E}"/>
              </a:ext>
            </a:extLst>
          </p:cNvPr>
          <p:cNvCxnSpPr>
            <a:cxnSpLocks/>
          </p:cNvCxnSpPr>
          <p:nvPr/>
        </p:nvCxnSpPr>
        <p:spPr>
          <a:xfrm flipV="1">
            <a:off x="17166728" y="11583339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Connettore diritto 215">
            <a:extLst>
              <a:ext uri="{FF2B5EF4-FFF2-40B4-BE49-F238E27FC236}">
                <a16:creationId xmlns:a16="http://schemas.microsoft.com/office/drawing/2014/main" id="{EE3D8953-AA05-482F-BE3A-297737B6A803}"/>
              </a:ext>
            </a:extLst>
          </p:cNvPr>
          <p:cNvCxnSpPr>
            <a:cxnSpLocks/>
          </p:cNvCxnSpPr>
          <p:nvPr/>
        </p:nvCxnSpPr>
        <p:spPr>
          <a:xfrm flipV="1">
            <a:off x="16895255" y="11228740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Connettore diritto 216">
            <a:extLst>
              <a:ext uri="{FF2B5EF4-FFF2-40B4-BE49-F238E27FC236}">
                <a16:creationId xmlns:a16="http://schemas.microsoft.com/office/drawing/2014/main" id="{2F93A185-6916-44DB-AA44-31E8F68E1664}"/>
              </a:ext>
            </a:extLst>
          </p:cNvPr>
          <p:cNvCxnSpPr>
            <a:cxnSpLocks/>
          </p:cNvCxnSpPr>
          <p:nvPr/>
        </p:nvCxnSpPr>
        <p:spPr>
          <a:xfrm flipV="1">
            <a:off x="17175269" y="12591890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Connettore diritto 217">
            <a:extLst>
              <a:ext uri="{FF2B5EF4-FFF2-40B4-BE49-F238E27FC236}">
                <a16:creationId xmlns:a16="http://schemas.microsoft.com/office/drawing/2014/main" id="{A5269239-CEA1-4104-AEBD-6F20E239C0B7}"/>
              </a:ext>
            </a:extLst>
          </p:cNvPr>
          <p:cNvCxnSpPr>
            <a:cxnSpLocks/>
          </p:cNvCxnSpPr>
          <p:nvPr/>
        </p:nvCxnSpPr>
        <p:spPr>
          <a:xfrm>
            <a:off x="17169406" y="12580166"/>
            <a:ext cx="0" cy="6840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Connettore diritto 218">
            <a:extLst>
              <a:ext uri="{FF2B5EF4-FFF2-40B4-BE49-F238E27FC236}">
                <a16:creationId xmlns:a16="http://schemas.microsoft.com/office/drawing/2014/main" id="{043CE3B9-F7B5-48B7-B5AE-87333A0E18DD}"/>
              </a:ext>
            </a:extLst>
          </p:cNvPr>
          <p:cNvCxnSpPr>
            <a:cxnSpLocks/>
          </p:cNvCxnSpPr>
          <p:nvPr/>
        </p:nvCxnSpPr>
        <p:spPr>
          <a:xfrm flipV="1">
            <a:off x="17169406" y="13254762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Connettore diritto 219">
            <a:extLst>
              <a:ext uri="{FF2B5EF4-FFF2-40B4-BE49-F238E27FC236}">
                <a16:creationId xmlns:a16="http://schemas.microsoft.com/office/drawing/2014/main" id="{426BDC73-E240-4551-A0CC-306E6B2537C6}"/>
              </a:ext>
            </a:extLst>
          </p:cNvPr>
          <p:cNvCxnSpPr>
            <a:cxnSpLocks/>
          </p:cNvCxnSpPr>
          <p:nvPr/>
        </p:nvCxnSpPr>
        <p:spPr>
          <a:xfrm flipV="1">
            <a:off x="16897933" y="12900163"/>
            <a:ext cx="27147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8122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object 2">
            <a:extLst>
              <a:ext uri="{FF2B5EF4-FFF2-40B4-BE49-F238E27FC236}">
                <a16:creationId xmlns:a16="http://schemas.microsoft.com/office/drawing/2014/main" id="{35227A2D-C75D-4615-A136-69FCFB73ECF1}"/>
              </a:ext>
            </a:extLst>
          </p:cNvPr>
          <p:cNvSpPr txBox="1"/>
          <p:nvPr/>
        </p:nvSpPr>
        <p:spPr>
          <a:xfrm>
            <a:off x="538109" y="1240564"/>
            <a:ext cx="3240000" cy="12600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solidFill>
              <a:schemeClr val="tx1"/>
            </a:solidFill>
          </a:ln>
        </p:spPr>
        <p:txBody>
          <a:bodyPr vert="horz" wrap="square" lIns="0" tIns="4445" rIns="0" bIns="0" rtlCol="0" anchor="ctr" anchorCtr="1">
            <a:normAutofit/>
          </a:bodyPr>
          <a:lstStyle/>
          <a:p>
            <a:pPr algn="ctr"/>
            <a:r>
              <a:rPr lang="it-IT" sz="2000" b="1" dirty="0">
                <a:cs typeface="Times New Roman"/>
              </a:rPr>
              <a:t>Dipartimento </a:t>
            </a:r>
          </a:p>
          <a:p>
            <a:pPr algn="ctr"/>
            <a:r>
              <a:rPr lang="it-IT" sz="2000" b="1" dirty="0">
                <a:cs typeface="Times New Roman"/>
              </a:rPr>
              <a:t>Area Laboratori </a:t>
            </a:r>
          </a:p>
        </p:txBody>
      </p:sp>
      <p:sp>
        <p:nvSpPr>
          <p:cNvPr id="73" name="object 2">
            <a:extLst>
              <a:ext uri="{FF2B5EF4-FFF2-40B4-BE49-F238E27FC236}">
                <a16:creationId xmlns:a16="http://schemas.microsoft.com/office/drawing/2014/main" id="{EED83092-639A-4559-8E7A-746DBE0D7A3D}"/>
              </a:ext>
            </a:extLst>
          </p:cNvPr>
          <p:cNvSpPr txBox="1"/>
          <p:nvPr/>
        </p:nvSpPr>
        <p:spPr>
          <a:xfrm>
            <a:off x="6679385" y="1254977"/>
            <a:ext cx="3240000" cy="12600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 anchor="ctr">
            <a:normAutofit/>
          </a:bodyPr>
          <a:lstStyle/>
          <a:p>
            <a:pPr algn="ctr"/>
            <a:endParaRPr lang="it-IT" sz="2000" b="1" dirty="0">
              <a:cs typeface="Times New Roman"/>
            </a:endParaRPr>
          </a:p>
          <a:p>
            <a:pPr algn="ctr"/>
            <a:r>
              <a:rPr lang="it-IT" sz="2000" b="1" dirty="0">
                <a:cs typeface="Times New Roman"/>
              </a:rPr>
              <a:t>Dipartimento Attività Produttive e Impatto sul Territorio (APIT)</a:t>
            </a:r>
          </a:p>
          <a:p>
            <a:pPr marL="180963" algn="ctr">
              <a:spcBef>
                <a:spcPts val="35"/>
              </a:spcBef>
            </a:pPr>
            <a:endParaRPr sz="2000" b="1" dirty="0">
              <a:cs typeface="Times New Roman"/>
            </a:endParaRPr>
          </a:p>
        </p:txBody>
      </p:sp>
      <p:sp>
        <p:nvSpPr>
          <p:cNvPr id="74" name="object 2">
            <a:extLst>
              <a:ext uri="{FF2B5EF4-FFF2-40B4-BE49-F238E27FC236}">
                <a16:creationId xmlns:a16="http://schemas.microsoft.com/office/drawing/2014/main" id="{80550F88-8462-4A24-93AE-4AA1758CFEB4}"/>
              </a:ext>
            </a:extLst>
          </p:cNvPr>
          <p:cNvSpPr txBox="1"/>
          <p:nvPr/>
        </p:nvSpPr>
        <p:spPr>
          <a:xfrm>
            <a:off x="14204214" y="1272341"/>
            <a:ext cx="3240000" cy="12600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solidFill>
              <a:schemeClr val="tx1"/>
            </a:solidFill>
          </a:ln>
        </p:spPr>
        <p:txBody>
          <a:bodyPr vert="horz" wrap="square" lIns="0" tIns="4445" rIns="0" bIns="0" rtlCol="0" anchor="ctr">
            <a:normAutofit/>
          </a:bodyPr>
          <a:lstStyle/>
          <a:p>
            <a:pPr algn="ctr"/>
            <a:endParaRPr lang="it-IT" sz="800" b="1" dirty="0">
              <a:cs typeface="Times New Roman"/>
            </a:endParaRPr>
          </a:p>
          <a:p>
            <a:pPr algn="ctr"/>
            <a:r>
              <a:rPr lang="it-IT" sz="2000" b="1" dirty="0">
                <a:cs typeface="Times New Roman"/>
              </a:rPr>
              <a:t>Dipartimento Stato dell’Ambiente ed Ecosistemi</a:t>
            </a:r>
          </a:p>
          <a:p>
            <a:pPr algn="ctr"/>
            <a:r>
              <a:rPr lang="it-IT" sz="2000" b="1" dirty="0">
                <a:cs typeface="Times New Roman"/>
              </a:rPr>
              <a:t>(SAE)</a:t>
            </a:r>
            <a:endParaRPr sz="2000" b="1" dirty="0">
              <a:cs typeface="Times New Roman"/>
            </a:endParaRPr>
          </a:p>
        </p:txBody>
      </p:sp>
      <p:sp>
        <p:nvSpPr>
          <p:cNvPr id="75" name="object 7">
            <a:extLst>
              <a:ext uri="{FF2B5EF4-FFF2-40B4-BE49-F238E27FC236}">
                <a16:creationId xmlns:a16="http://schemas.microsoft.com/office/drawing/2014/main" id="{94F98568-F622-429C-A2CC-DB1B901A1884}"/>
              </a:ext>
            </a:extLst>
          </p:cNvPr>
          <p:cNvSpPr txBox="1"/>
          <p:nvPr/>
        </p:nvSpPr>
        <p:spPr>
          <a:xfrm>
            <a:off x="348233" y="3758271"/>
            <a:ext cx="2520000" cy="720000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rmAutofit/>
          </a:bodyPr>
          <a:lstStyle/>
          <a:p>
            <a:pPr marL="139691" algn="ctr"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solidFill>
                  <a:schemeClr val="bg1"/>
                </a:solidFill>
                <a:cs typeface="Calibri"/>
              </a:rPr>
              <a:t>L1 - UOC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 Laboratorio di Catania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78" name="object 7">
            <a:extLst>
              <a:ext uri="{FF2B5EF4-FFF2-40B4-BE49-F238E27FC236}">
                <a16:creationId xmlns:a16="http://schemas.microsoft.com/office/drawing/2014/main" id="{129D8637-1D61-40EB-BB31-D4A39C351A92}"/>
              </a:ext>
            </a:extLst>
          </p:cNvPr>
          <p:cNvSpPr txBox="1"/>
          <p:nvPr/>
        </p:nvSpPr>
        <p:spPr>
          <a:xfrm>
            <a:off x="348233" y="5829932"/>
            <a:ext cx="2520000" cy="720000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rmAutofit/>
          </a:bodyPr>
          <a:lstStyle/>
          <a:p>
            <a:pPr marL="139691" algn="ctr"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solidFill>
                  <a:schemeClr val="bg1"/>
                </a:solidFill>
                <a:cs typeface="Calibri"/>
              </a:rPr>
              <a:t>L2 - UOC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 Laboratorio di Palermo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81" name="object 7">
            <a:extLst>
              <a:ext uri="{FF2B5EF4-FFF2-40B4-BE49-F238E27FC236}">
                <a16:creationId xmlns:a16="http://schemas.microsoft.com/office/drawing/2014/main" id="{02DBED8F-E822-4404-B758-6856EBC8A9E9}"/>
              </a:ext>
            </a:extLst>
          </p:cNvPr>
          <p:cNvSpPr txBox="1"/>
          <p:nvPr/>
        </p:nvSpPr>
        <p:spPr>
          <a:xfrm>
            <a:off x="348233" y="7464306"/>
            <a:ext cx="2520000" cy="720000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rmAutofit/>
          </a:bodyPr>
          <a:lstStyle/>
          <a:p>
            <a:pPr marL="139691" algn="ctr"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solidFill>
                  <a:schemeClr val="bg1"/>
                </a:solidFill>
                <a:cs typeface="Calibri"/>
              </a:rPr>
              <a:t>L3 - UOC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 Laboratorio di Ragusa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86" name="object 7">
            <a:extLst>
              <a:ext uri="{FF2B5EF4-FFF2-40B4-BE49-F238E27FC236}">
                <a16:creationId xmlns:a16="http://schemas.microsoft.com/office/drawing/2014/main" id="{86DDB3D8-4265-43BD-90E3-6943B614E3A0}"/>
              </a:ext>
            </a:extLst>
          </p:cNvPr>
          <p:cNvSpPr txBox="1"/>
          <p:nvPr/>
        </p:nvSpPr>
        <p:spPr>
          <a:xfrm>
            <a:off x="348233" y="9724015"/>
            <a:ext cx="2520000" cy="720000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rmAutofit/>
          </a:bodyPr>
          <a:lstStyle/>
          <a:p>
            <a:pPr marL="139691" algn="ctr">
              <a:spcBef>
                <a:spcPts val="600"/>
              </a:spcBef>
              <a:spcAft>
                <a:spcPts val="600"/>
              </a:spcAft>
            </a:pPr>
            <a:r>
              <a:rPr lang="it-IT" sz="2000" dirty="0">
                <a:solidFill>
                  <a:schemeClr val="bg1"/>
                </a:solidFill>
                <a:cs typeface="Calibri"/>
              </a:rPr>
              <a:t>L4 - UOC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 Laboratorio di Siracusa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90" name="object 7">
            <a:extLst>
              <a:ext uri="{FF2B5EF4-FFF2-40B4-BE49-F238E27FC236}">
                <a16:creationId xmlns:a16="http://schemas.microsoft.com/office/drawing/2014/main" id="{9C2EC363-8AF8-41B6-9A37-45C39B4EFFE2}"/>
              </a:ext>
            </a:extLst>
          </p:cNvPr>
          <p:cNvSpPr txBox="1"/>
          <p:nvPr/>
        </p:nvSpPr>
        <p:spPr>
          <a:xfrm>
            <a:off x="14355416" y="3683746"/>
            <a:ext cx="3240000" cy="655200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39691" algn="ctr">
              <a:spcBef>
                <a:spcPts val="870"/>
              </a:spcBef>
            </a:pPr>
            <a:r>
              <a:rPr lang="it-IT" sz="2000" dirty="0">
                <a:solidFill>
                  <a:schemeClr val="bg1"/>
                </a:solidFill>
                <a:cs typeface="Calibri"/>
              </a:rPr>
              <a:t>S1 - 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UOC Acque Interne 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91" name="object 7">
            <a:extLst>
              <a:ext uri="{FF2B5EF4-FFF2-40B4-BE49-F238E27FC236}">
                <a16:creationId xmlns:a16="http://schemas.microsoft.com/office/drawing/2014/main" id="{356B62EC-A6B5-4409-9E4B-433D85C46BC4}"/>
              </a:ext>
            </a:extLst>
          </p:cNvPr>
          <p:cNvSpPr txBox="1"/>
          <p:nvPr/>
        </p:nvSpPr>
        <p:spPr>
          <a:xfrm>
            <a:off x="17812642" y="3115304"/>
            <a:ext cx="3240000" cy="64800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Acque Superficiali Interne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92" name="object 7">
            <a:extLst>
              <a:ext uri="{FF2B5EF4-FFF2-40B4-BE49-F238E27FC236}">
                <a16:creationId xmlns:a16="http://schemas.microsoft.com/office/drawing/2014/main" id="{17DEFFE1-725B-4E67-B2B3-103DA5AE4E31}"/>
              </a:ext>
            </a:extLst>
          </p:cNvPr>
          <p:cNvSpPr txBox="1"/>
          <p:nvPr/>
        </p:nvSpPr>
        <p:spPr>
          <a:xfrm>
            <a:off x="17812642" y="3963960"/>
            <a:ext cx="3240000" cy="493467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Acque Sotterranee 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93" name="object 7">
            <a:extLst>
              <a:ext uri="{FF2B5EF4-FFF2-40B4-BE49-F238E27FC236}">
                <a16:creationId xmlns:a16="http://schemas.microsoft.com/office/drawing/2014/main" id="{B318142B-9DC3-4C97-B946-394B135D6284}"/>
              </a:ext>
            </a:extLst>
          </p:cNvPr>
          <p:cNvSpPr txBox="1"/>
          <p:nvPr/>
        </p:nvSpPr>
        <p:spPr>
          <a:xfrm>
            <a:off x="14355416" y="6154353"/>
            <a:ext cx="3240000" cy="653384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rmAutofit/>
          </a:bodyPr>
          <a:lstStyle/>
          <a:p>
            <a:pPr marL="139691" algn="ctr">
              <a:spcBef>
                <a:spcPts val="870"/>
              </a:spcBef>
            </a:pPr>
            <a:r>
              <a:rPr lang="it-IT" sz="2000" dirty="0">
                <a:solidFill>
                  <a:schemeClr val="bg1"/>
                </a:solidFill>
                <a:cs typeface="Calibri"/>
              </a:rPr>
              <a:t>S2 - UOC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 Agenti Fisici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97" name="object 7">
            <a:extLst>
              <a:ext uri="{FF2B5EF4-FFF2-40B4-BE49-F238E27FC236}">
                <a16:creationId xmlns:a16="http://schemas.microsoft.com/office/drawing/2014/main" id="{4A7B1E96-887D-45F2-914D-50C9FACD1ACB}"/>
              </a:ext>
            </a:extLst>
          </p:cNvPr>
          <p:cNvSpPr txBox="1"/>
          <p:nvPr/>
        </p:nvSpPr>
        <p:spPr>
          <a:xfrm>
            <a:off x="17812642" y="5616656"/>
            <a:ext cx="3240000" cy="65402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Agenti Fisici Area Orientale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98" name="object 7">
            <a:extLst>
              <a:ext uri="{FF2B5EF4-FFF2-40B4-BE49-F238E27FC236}">
                <a16:creationId xmlns:a16="http://schemas.microsoft.com/office/drawing/2014/main" id="{C0E044F4-480C-4598-A51D-1B96C8043888}"/>
              </a:ext>
            </a:extLst>
          </p:cNvPr>
          <p:cNvSpPr txBox="1"/>
          <p:nvPr/>
        </p:nvSpPr>
        <p:spPr>
          <a:xfrm>
            <a:off x="17812642" y="6464656"/>
            <a:ext cx="3240000" cy="832195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Agenti Fisici Area Occidentale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99" name="object 7">
            <a:extLst>
              <a:ext uri="{FF2B5EF4-FFF2-40B4-BE49-F238E27FC236}">
                <a16:creationId xmlns:a16="http://schemas.microsoft.com/office/drawing/2014/main" id="{55D0EFFF-1CD8-46E9-BD0F-1FC8997E0A79}"/>
              </a:ext>
            </a:extLst>
          </p:cNvPr>
          <p:cNvSpPr txBox="1"/>
          <p:nvPr/>
        </p:nvSpPr>
        <p:spPr>
          <a:xfrm>
            <a:off x="14355416" y="8469627"/>
            <a:ext cx="3240000" cy="655200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rmAutofit/>
          </a:bodyPr>
          <a:lstStyle/>
          <a:p>
            <a:pPr marL="139691" algn="ctr">
              <a:spcBef>
                <a:spcPts val="870"/>
              </a:spcBef>
            </a:pPr>
            <a:r>
              <a:rPr lang="it-IT" sz="2000" dirty="0">
                <a:solidFill>
                  <a:schemeClr val="bg1"/>
                </a:solidFill>
                <a:cs typeface="Calibri"/>
              </a:rPr>
              <a:t>S3 - UOC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 Area Mare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00" name="object 7">
            <a:extLst>
              <a:ext uri="{FF2B5EF4-FFF2-40B4-BE49-F238E27FC236}">
                <a16:creationId xmlns:a16="http://schemas.microsoft.com/office/drawing/2014/main" id="{C9DFA418-6387-46F8-9E5F-34931116339B}"/>
              </a:ext>
            </a:extLst>
          </p:cNvPr>
          <p:cNvSpPr txBox="1"/>
          <p:nvPr/>
        </p:nvSpPr>
        <p:spPr>
          <a:xfrm>
            <a:off x="17812642" y="7888875"/>
            <a:ext cx="3240000" cy="1100411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Ambiente Marino Costiero e Acque di Transizione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01" name="object 7">
            <a:extLst>
              <a:ext uri="{FF2B5EF4-FFF2-40B4-BE49-F238E27FC236}">
                <a16:creationId xmlns:a16="http://schemas.microsoft.com/office/drawing/2014/main" id="{DDE63738-CA59-41C3-98B9-76D19F5169F3}"/>
              </a:ext>
            </a:extLst>
          </p:cNvPr>
          <p:cNvSpPr txBox="1"/>
          <p:nvPr/>
        </p:nvSpPr>
        <p:spPr>
          <a:xfrm>
            <a:off x="17812642" y="9173003"/>
            <a:ext cx="3240000" cy="797078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Oceanografia e Gestione Mezzi Nautici 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02" name="object 7">
            <a:extLst>
              <a:ext uri="{FF2B5EF4-FFF2-40B4-BE49-F238E27FC236}">
                <a16:creationId xmlns:a16="http://schemas.microsoft.com/office/drawing/2014/main" id="{59AB8115-EA68-4841-9DB9-53EE6A095B0D}"/>
              </a:ext>
            </a:extLst>
          </p:cNvPr>
          <p:cNvSpPr txBox="1"/>
          <p:nvPr/>
        </p:nvSpPr>
        <p:spPr>
          <a:xfrm>
            <a:off x="14333910" y="10804052"/>
            <a:ext cx="3240000" cy="655200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rmAutofit/>
          </a:bodyPr>
          <a:lstStyle/>
          <a:p>
            <a:pPr marL="139691" algn="ctr">
              <a:spcBef>
                <a:spcPts val="870"/>
              </a:spcBef>
            </a:pPr>
            <a:r>
              <a:rPr lang="it-IT" sz="2000" dirty="0">
                <a:solidFill>
                  <a:schemeClr val="bg1"/>
                </a:solidFill>
                <a:cs typeface="Calibri"/>
              </a:rPr>
              <a:t>S4 - UOC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 Qualità dell’Aria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04" name="object 7">
            <a:extLst>
              <a:ext uri="{FF2B5EF4-FFF2-40B4-BE49-F238E27FC236}">
                <a16:creationId xmlns:a16="http://schemas.microsoft.com/office/drawing/2014/main" id="{AB9CCFC1-1F6D-4BA2-AC0B-BBF15311CDD0}"/>
              </a:ext>
            </a:extLst>
          </p:cNvPr>
          <p:cNvSpPr txBox="1"/>
          <p:nvPr/>
        </p:nvSpPr>
        <p:spPr>
          <a:xfrm>
            <a:off x="17812642" y="10381300"/>
            <a:ext cx="3240000" cy="696493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Gestione Rete Qualità dell’Aria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05" name="object 7">
            <a:extLst>
              <a:ext uri="{FF2B5EF4-FFF2-40B4-BE49-F238E27FC236}">
                <a16:creationId xmlns:a16="http://schemas.microsoft.com/office/drawing/2014/main" id="{7B0D6238-FAA0-4BA5-A308-23D2506B43F9}"/>
              </a:ext>
            </a:extLst>
          </p:cNvPr>
          <p:cNvSpPr txBox="1"/>
          <p:nvPr/>
        </p:nvSpPr>
        <p:spPr>
          <a:xfrm>
            <a:off x="17812642" y="11261506"/>
            <a:ext cx="3240000" cy="653384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</a:t>
            </a:r>
            <a:r>
              <a:rPr lang="it-IT" sz="2000" spc="-5">
                <a:solidFill>
                  <a:schemeClr val="bg1"/>
                </a:solidFill>
                <a:cs typeface="Calibri"/>
              </a:rPr>
              <a:t>Modellistica Aria 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06" name="object 7">
            <a:extLst>
              <a:ext uri="{FF2B5EF4-FFF2-40B4-BE49-F238E27FC236}">
                <a16:creationId xmlns:a16="http://schemas.microsoft.com/office/drawing/2014/main" id="{70A0A67C-D351-4ED6-9331-F76E0928EFBF}"/>
              </a:ext>
            </a:extLst>
          </p:cNvPr>
          <p:cNvSpPr txBox="1"/>
          <p:nvPr/>
        </p:nvSpPr>
        <p:spPr>
          <a:xfrm>
            <a:off x="6862519" y="3280123"/>
            <a:ext cx="3240000" cy="653384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39691" algn="ctr">
              <a:spcBef>
                <a:spcPts val="870"/>
              </a:spcBef>
            </a:pPr>
            <a:r>
              <a:rPr lang="it-IT" sz="2000" dirty="0">
                <a:solidFill>
                  <a:schemeClr val="bg1"/>
                </a:solidFill>
                <a:cs typeface="Calibri"/>
              </a:rPr>
              <a:t>P1 - UOC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 Attività Produttive Area Centrale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07" name="object 7">
            <a:extLst>
              <a:ext uri="{FF2B5EF4-FFF2-40B4-BE49-F238E27FC236}">
                <a16:creationId xmlns:a16="http://schemas.microsoft.com/office/drawing/2014/main" id="{B5F8A166-311B-4CEA-9D27-3F53CAD5BD4C}"/>
              </a:ext>
            </a:extLst>
          </p:cNvPr>
          <p:cNvSpPr txBox="1"/>
          <p:nvPr/>
        </p:nvSpPr>
        <p:spPr>
          <a:xfrm>
            <a:off x="10394224" y="3590465"/>
            <a:ext cx="3240000" cy="653384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80963" marR="152390" indent="-20637" algn="ctr"/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Attività produttive </a:t>
            </a:r>
          </a:p>
          <a:p>
            <a:pPr marL="180963" marR="152390" indent="-20637" algn="ctr"/>
            <a:r>
              <a:rPr lang="it-IT" sz="2000" spc="-5" dirty="0">
                <a:solidFill>
                  <a:schemeClr val="bg1"/>
                </a:solidFill>
                <a:cs typeface="Calibri"/>
              </a:rPr>
              <a:t>AG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10" name="object 7">
            <a:extLst>
              <a:ext uri="{FF2B5EF4-FFF2-40B4-BE49-F238E27FC236}">
                <a16:creationId xmlns:a16="http://schemas.microsoft.com/office/drawing/2014/main" id="{B7B6B580-F877-4E47-A21D-648856209ED4}"/>
              </a:ext>
            </a:extLst>
          </p:cNvPr>
          <p:cNvSpPr txBox="1"/>
          <p:nvPr/>
        </p:nvSpPr>
        <p:spPr>
          <a:xfrm>
            <a:off x="10374767" y="2879490"/>
            <a:ext cx="3240000" cy="653384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80963" marR="152390" indent="-20637" algn="ctr"/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Attività produttive </a:t>
            </a:r>
          </a:p>
          <a:p>
            <a:pPr marL="180963" marR="152390" indent="-20637" algn="ctr"/>
            <a:r>
              <a:rPr lang="it-IT" sz="2000" spc="-5" dirty="0">
                <a:solidFill>
                  <a:schemeClr val="bg1"/>
                </a:solidFill>
                <a:cs typeface="Calibri"/>
              </a:rPr>
              <a:t>EN – CL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11" name="object 7">
            <a:extLst>
              <a:ext uri="{FF2B5EF4-FFF2-40B4-BE49-F238E27FC236}">
                <a16:creationId xmlns:a16="http://schemas.microsoft.com/office/drawing/2014/main" id="{8F9E25E9-749A-4798-9EC5-B5B91BC9B83A}"/>
              </a:ext>
            </a:extLst>
          </p:cNvPr>
          <p:cNvSpPr txBox="1"/>
          <p:nvPr/>
        </p:nvSpPr>
        <p:spPr>
          <a:xfrm>
            <a:off x="6862519" y="5167120"/>
            <a:ext cx="3240000" cy="653384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39691" algn="ctr">
              <a:spcBef>
                <a:spcPts val="870"/>
              </a:spcBef>
            </a:pPr>
            <a:r>
              <a:rPr lang="it-IT" sz="2000" dirty="0">
                <a:solidFill>
                  <a:schemeClr val="bg1"/>
                </a:solidFill>
                <a:cs typeface="Calibri"/>
              </a:rPr>
              <a:t>P2 - UOC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 Attività Produttive Area Nord Orientale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12" name="object 7">
            <a:extLst>
              <a:ext uri="{FF2B5EF4-FFF2-40B4-BE49-F238E27FC236}">
                <a16:creationId xmlns:a16="http://schemas.microsoft.com/office/drawing/2014/main" id="{8BE098EF-AB92-4A0A-9514-C1645F19853B}"/>
              </a:ext>
            </a:extLst>
          </p:cNvPr>
          <p:cNvSpPr txBox="1"/>
          <p:nvPr/>
        </p:nvSpPr>
        <p:spPr>
          <a:xfrm>
            <a:off x="10374767" y="4651199"/>
            <a:ext cx="3240000" cy="653384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Attività Produttive  ME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13" name="object 7">
            <a:extLst>
              <a:ext uri="{FF2B5EF4-FFF2-40B4-BE49-F238E27FC236}">
                <a16:creationId xmlns:a16="http://schemas.microsoft.com/office/drawing/2014/main" id="{2736A178-CFE3-4E65-A30F-F892B7B09583}"/>
              </a:ext>
            </a:extLst>
          </p:cNvPr>
          <p:cNvSpPr txBox="1"/>
          <p:nvPr/>
        </p:nvSpPr>
        <p:spPr>
          <a:xfrm>
            <a:off x="6862519" y="6861873"/>
            <a:ext cx="3240000" cy="653384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39691" algn="ctr">
              <a:spcBef>
                <a:spcPts val="870"/>
              </a:spcBef>
            </a:pPr>
            <a:r>
              <a:rPr lang="it-IT" sz="2000" dirty="0">
                <a:solidFill>
                  <a:schemeClr val="bg1"/>
                </a:solidFill>
                <a:cs typeface="Calibri"/>
              </a:rPr>
              <a:t>P3 - UOC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 Attività Produttive Area Occidentale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14" name="object 7">
            <a:extLst>
              <a:ext uri="{FF2B5EF4-FFF2-40B4-BE49-F238E27FC236}">
                <a16:creationId xmlns:a16="http://schemas.microsoft.com/office/drawing/2014/main" id="{7E69ED2B-2369-4F6A-9E4E-7B94EAF3047A}"/>
              </a:ext>
            </a:extLst>
          </p:cNvPr>
          <p:cNvSpPr txBox="1"/>
          <p:nvPr/>
        </p:nvSpPr>
        <p:spPr>
          <a:xfrm>
            <a:off x="10374767" y="6482444"/>
            <a:ext cx="3240000" cy="653384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Attività Produttive  PA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15" name="object 7">
            <a:extLst>
              <a:ext uri="{FF2B5EF4-FFF2-40B4-BE49-F238E27FC236}">
                <a16:creationId xmlns:a16="http://schemas.microsoft.com/office/drawing/2014/main" id="{D7E75F5D-215C-405D-BDA1-E0D9DCC2BAA9}"/>
              </a:ext>
            </a:extLst>
          </p:cNvPr>
          <p:cNvSpPr txBox="1"/>
          <p:nvPr/>
        </p:nvSpPr>
        <p:spPr>
          <a:xfrm>
            <a:off x="6862519" y="8399272"/>
            <a:ext cx="3240000" cy="653384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39691" algn="ctr">
              <a:spcBef>
                <a:spcPts val="870"/>
              </a:spcBef>
            </a:pPr>
            <a:r>
              <a:rPr lang="it-IT" sz="2000" dirty="0">
                <a:solidFill>
                  <a:schemeClr val="bg1"/>
                </a:solidFill>
                <a:cs typeface="Calibri"/>
              </a:rPr>
              <a:t>P4 - UOC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 Valutazioni e Pareri Ambientali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16" name="object 7">
            <a:extLst>
              <a:ext uri="{FF2B5EF4-FFF2-40B4-BE49-F238E27FC236}">
                <a16:creationId xmlns:a16="http://schemas.microsoft.com/office/drawing/2014/main" id="{D8278536-55FD-4973-8E07-BE9097F9C05A}"/>
              </a:ext>
            </a:extLst>
          </p:cNvPr>
          <p:cNvSpPr txBox="1"/>
          <p:nvPr/>
        </p:nvSpPr>
        <p:spPr>
          <a:xfrm>
            <a:off x="10374767" y="7296851"/>
            <a:ext cx="3240000" cy="653384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Attività Produttive  TP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17" name="object 7">
            <a:extLst>
              <a:ext uri="{FF2B5EF4-FFF2-40B4-BE49-F238E27FC236}">
                <a16:creationId xmlns:a16="http://schemas.microsoft.com/office/drawing/2014/main" id="{B7B51F78-EB72-448E-BE75-2639604AF712}"/>
              </a:ext>
            </a:extLst>
          </p:cNvPr>
          <p:cNvSpPr txBox="1"/>
          <p:nvPr/>
        </p:nvSpPr>
        <p:spPr>
          <a:xfrm>
            <a:off x="10374767" y="8329502"/>
            <a:ext cx="3240000" cy="345607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VAS, VIA, AIA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18" name="object 7">
            <a:extLst>
              <a:ext uri="{FF2B5EF4-FFF2-40B4-BE49-F238E27FC236}">
                <a16:creationId xmlns:a16="http://schemas.microsoft.com/office/drawing/2014/main" id="{50E86036-A625-4A95-8C72-01AE7528C26D}"/>
              </a:ext>
            </a:extLst>
          </p:cNvPr>
          <p:cNvSpPr txBox="1"/>
          <p:nvPr/>
        </p:nvSpPr>
        <p:spPr>
          <a:xfrm>
            <a:off x="6862519" y="9985807"/>
            <a:ext cx="3240000" cy="653384"/>
          </a:xfrm>
          <a:prstGeom prst="rect">
            <a:avLst/>
          </a:prstGeom>
          <a:solidFill>
            <a:srgbClr val="006600">
              <a:alpha val="70000"/>
            </a:srgbClr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39691" algn="ctr"/>
            <a:r>
              <a:rPr lang="it-IT" sz="2000" dirty="0">
                <a:solidFill>
                  <a:schemeClr val="bg1"/>
                </a:solidFill>
                <a:cs typeface="Calibri"/>
              </a:rPr>
              <a:t>P5 - UOC</a:t>
            </a:r>
            <a:r>
              <a:rPr lang="it-IT" sz="2000" spc="-5" dirty="0">
                <a:solidFill>
                  <a:schemeClr val="bg1"/>
                </a:solidFill>
                <a:cs typeface="Calibri"/>
              </a:rPr>
              <a:t> Attività Produttive Area Sud Orientale 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19" name="object 7">
            <a:extLst>
              <a:ext uri="{FF2B5EF4-FFF2-40B4-BE49-F238E27FC236}">
                <a16:creationId xmlns:a16="http://schemas.microsoft.com/office/drawing/2014/main" id="{9C08E226-992B-427F-8BF3-CDE00A5F0703}"/>
              </a:ext>
            </a:extLst>
          </p:cNvPr>
          <p:cNvSpPr txBox="1"/>
          <p:nvPr/>
        </p:nvSpPr>
        <p:spPr>
          <a:xfrm>
            <a:off x="10374767" y="8841615"/>
            <a:ext cx="3240000" cy="345607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Pareri Rifiuti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20" name="object 7">
            <a:extLst>
              <a:ext uri="{FF2B5EF4-FFF2-40B4-BE49-F238E27FC236}">
                <a16:creationId xmlns:a16="http://schemas.microsoft.com/office/drawing/2014/main" id="{63BAB626-5369-485A-94A5-D20FB531C02A}"/>
              </a:ext>
            </a:extLst>
          </p:cNvPr>
          <p:cNvSpPr txBox="1"/>
          <p:nvPr/>
        </p:nvSpPr>
        <p:spPr>
          <a:xfrm>
            <a:off x="10394224" y="5463403"/>
            <a:ext cx="3240000" cy="961161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Aree ad Elevato Rischio di Crisi Ambientale (AERCA) ME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21" name="object 7">
            <a:extLst>
              <a:ext uri="{FF2B5EF4-FFF2-40B4-BE49-F238E27FC236}">
                <a16:creationId xmlns:a16="http://schemas.microsoft.com/office/drawing/2014/main" id="{8EC675B8-08AB-45C0-A1B8-F0A200FD30D0}"/>
              </a:ext>
            </a:extLst>
          </p:cNvPr>
          <p:cNvSpPr txBox="1"/>
          <p:nvPr/>
        </p:nvSpPr>
        <p:spPr>
          <a:xfrm>
            <a:off x="10374767" y="9505650"/>
            <a:ext cx="3240000" cy="653384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Attività Produttive  RG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22" name="object 7">
            <a:extLst>
              <a:ext uri="{FF2B5EF4-FFF2-40B4-BE49-F238E27FC236}">
                <a16:creationId xmlns:a16="http://schemas.microsoft.com/office/drawing/2014/main" id="{A6FD2DE6-317E-421E-84DC-D554B240DA90}"/>
              </a:ext>
            </a:extLst>
          </p:cNvPr>
          <p:cNvSpPr txBox="1"/>
          <p:nvPr/>
        </p:nvSpPr>
        <p:spPr>
          <a:xfrm>
            <a:off x="10394224" y="10456822"/>
            <a:ext cx="3240000" cy="653384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Attività Produttive e AERCA SR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23" name="object 7">
            <a:extLst>
              <a:ext uri="{FF2B5EF4-FFF2-40B4-BE49-F238E27FC236}">
                <a16:creationId xmlns:a16="http://schemas.microsoft.com/office/drawing/2014/main" id="{70B60D09-3288-4677-91DA-3925BACE4D8C}"/>
              </a:ext>
            </a:extLst>
          </p:cNvPr>
          <p:cNvSpPr txBox="1"/>
          <p:nvPr/>
        </p:nvSpPr>
        <p:spPr>
          <a:xfrm>
            <a:off x="6862519" y="13125272"/>
            <a:ext cx="3240000" cy="653384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P8 - UOS Emissioni in Atmosfera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60" name="object 7">
            <a:extLst>
              <a:ext uri="{FF2B5EF4-FFF2-40B4-BE49-F238E27FC236}">
                <a16:creationId xmlns:a16="http://schemas.microsoft.com/office/drawing/2014/main" id="{2C348125-AF20-4435-8D7F-AAC0660AA263}"/>
              </a:ext>
            </a:extLst>
          </p:cNvPr>
          <p:cNvSpPr txBox="1"/>
          <p:nvPr/>
        </p:nvSpPr>
        <p:spPr>
          <a:xfrm>
            <a:off x="6862519" y="12431458"/>
            <a:ext cx="3240000" cy="54000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 P7 -  UOS Stabilimenti RIR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61" name="object 7">
            <a:extLst>
              <a:ext uri="{FF2B5EF4-FFF2-40B4-BE49-F238E27FC236}">
                <a16:creationId xmlns:a16="http://schemas.microsoft.com/office/drawing/2014/main" id="{37E3674E-3118-4244-A4B4-45064E0E5BBD}"/>
              </a:ext>
            </a:extLst>
          </p:cNvPr>
          <p:cNvSpPr txBox="1"/>
          <p:nvPr/>
        </p:nvSpPr>
        <p:spPr>
          <a:xfrm>
            <a:off x="6853905" y="11236890"/>
            <a:ext cx="3240000" cy="653384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sp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P6 -UOS Attività Produttive Catania</a:t>
            </a:r>
          </a:p>
        </p:txBody>
      </p:sp>
      <p:sp>
        <p:nvSpPr>
          <p:cNvPr id="171" name="object 7">
            <a:extLst>
              <a:ext uri="{FF2B5EF4-FFF2-40B4-BE49-F238E27FC236}">
                <a16:creationId xmlns:a16="http://schemas.microsoft.com/office/drawing/2014/main" id="{43E49646-1EBA-4E60-BEB9-376E1462C39B}"/>
              </a:ext>
            </a:extLst>
          </p:cNvPr>
          <p:cNvSpPr txBox="1"/>
          <p:nvPr/>
        </p:nvSpPr>
        <p:spPr>
          <a:xfrm>
            <a:off x="3051408" y="3482772"/>
            <a:ext cx="3239999" cy="653384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Divisione Analitica 1 (CT)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72" name="object 7">
            <a:extLst>
              <a:ext uri="{FF2B5EF4-FFF2-40B4-BE49-F238E27FC236}">
                <a16:creationId xmlns:a16="http://schemas.microsoft.com/office/drawing/2014/main" id="{81C5F8AB-3261-496F-9317-AB6873B957CE}"/>
              </a:ext>
            </a:extLst>
          </p:cNvPr>
          <p:cNvSpPr txBox="1"/>
          <p:nvPr/>
        </p:nvSpPr>
        <p:spPr>
          <a:xfrm>
            <a:off x="3051408" y="4255292"/>
            <a:ext cx="3239999" cy="653384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rm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Centro Riferimento Amianto (CT)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73" name="object 7">
            <a:extLst>
              <a:ext uri="{FF2B5EF4-FFF2-40B4-BE49-F238E27FC236}">
                <a16:creationId xmlns:a16="http://schemas.microsoft.com/office/drawing/2014/main" id="{B21AF939-7C89-4ABE-98FB-BF8B7C74B636}"/>
              </a:ext>
            </a:extLst>
          </p:cNvPr>
          <p:cNvSpPr txBox="1"/>
          <p:nvPr/>
        </p:nvSpPr>
        <p:spPr>
          <a:xfrm>
            <a:off x="3051408" y="5391368"/>
            <a:ext cx="3239999" cy="634486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Divisione Analitica 1 (PA)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74" name="object 7">
            <a:extLst>
              <a:ext uri="{FF2B5EF4-FFF2-40B4-BE49-F238E27FC236}">
                <a16:creationId xmlns:a16="http://schemas.microsoft.com/office/drawing/2014/main" id="{9CC1892E-3BB6-404E-B421-DC7312DE6F65}"/>
              </a:ext>
            </a:extLst>
          </p:cNvPr>
          <p:cNvSpPr txBox="1"/>
          <p:nvPr/>
        </p:nvSpPr>
        <p:spPr>
          <a:xfrm>
            <a:off x="3051408" y="6252795"/>
            <a:ext cx="3239999" cy="653384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rm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Centro Riferimento Diossine (PA)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75" name="object 7">
            <a:extLst>
              <a:ext uri="{FF2B5EF4-FFF2-40B4-BE49-F238E27FC236}">
                <a16:creationId xmlns:a16="http://schemas.microsoft.com/office/drawing/2014/main" id="{98731991-C86C-4052-85F7-5FE9F6EEF1BA}"/>
              </a:ext>
            </a:extLst>
          </p:cNvPr>
          <p:cNvSpPr txBox="1"/>
          <p:nvPr/>
        </p:nvSpPr>
        <p:spPr>
          <a:xfrm>
            <a:off x="3051408" y="7222701"/>
            <a:ext cx="3239999" cy="62851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Divisione Analitica 1 (RG)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76" name="object 7">
            <a:extLst>
              <a:ext uri="{FF2B5EF4-FFF2-40B4-BE49-F238E27FC236}">
                <a16:creationId xmlns:a16="http://schemas.microsoft.com/office/drawing/2014/main" id="{2A623D30-D0D0-4BAD-A9C4-CEB07D22FD19}"/>
              </a:ext>
            </a:extLst>
          </p:cNvPr>
          <p:cNvSpPr txBox="1"/>
          <p:nvPr/>
        </p:nvSpPr>
        <p:spPr>
          <a:xfrm>
            <a:off x="3051408" y="8019782"/>
            <a:ext cx="3239999" cy="653384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rm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Centro Riferimento Pesticidi (RG)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77" name="object 7">
            <a:extLst>
              <a:ext uri="{FF2B5EF4-FFF2-40B4-BE49-F238E27FC236}">
                <a16:creationId xmlns:a16="http://schemas.microsoft.com/office/drawing/2014/main" id="{D679BF6D-4927-4E63-8121-DC6AC478AF77}"/>
              </a:ext>
            </a:extLst>
          </p:cNvPr>
          <p:cNvSpPr txBox="1"/>
          <p:nvPr/>
        </p:nvSpPr>
        <p:spPr>
          <a:xfrm>
            <a:off x="3051408" y="9331372"/>
            <a:ext cx="3239999" cy="628510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Divisione Analitica 1 (SR)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178" name="object 7">
            <a:extLst>
              <a:ext uri="{FF2B5EF4-FFF2-40B4-BE49-F238E27FC236}">
                <a16:creationId xmlns:a16="http://schemas.microsoft.com/office/drawing/2014/main" id="{4E5A54B0-E98F-459D-9139-0B74E86D9E94}"/>
              </a:ext>
            </a:extLst>
          </p:cNvPr>
          <p:cNvSpPr txBox="1"/>
          <p:nvPr/>
        </p:nvSpPr>
        <p:spPr>
          <a:xfrm>
            <a:off x="3051408" y="10153327"/>
            <a:ext cx="3239999" cy="938799"/>
          </a:xfrm>
          <a:prstGeom prst="rect">
            <a:avLst/>
          </a:prstGeom>
          <a:solidFill>
            <a:srgbClr val="0066CC"/>
          </a:solidFill>
          <a:ln>
            <a:solidFill>
              <a:schemeClr val="tx1"/>
            </a:solidFill>
          </a:ln>
        </p:spPr>
        <p:txBody>
          <a:bodyPr vert="horz" wrap="square" lIns="0" tIns="37465" rIns="0" bIns="0" rtlCol="0" anchor="ctr">
            <a:noAutofit/>
          </a:bodyPr>
          <a:lstStyle/>
          <a:p>
            <a:pPr marL="180963" marR="152390" indent="-20637" algn="ctr">
              <a:spcBef>
                <a:spcPts val="600"/>
              </a:spcBef>
              <a:spcAft>
                <a:spcPts val="600"/>
              </a:spcAft>
            </a:pPr>
            <a:r>
              <a:rPr lang="it-IT" sz="2000" spc="-5" dirty="0">
                <a:solidFill>
                  <a:schemeClr val="bg1"/>
                </a:solidFill>
                <a:cs typeface="Calibri"/>
              </a:rPr>
              <a:t>UOS – Centro Riferimento Aria e Rifiuti (SR)</a:t>
            </a:r>
            <a:endParaRPr lang="it-IT" sz="2000" dirty="0">
              <a:solidFill>
                <a:schemeClr val="bg1"/>
              </a:solidFill>
              <a:cs typeface="Calibri"/>
            </a:endParaRPr>
          </a:p>
        </p:txBody>
      </p:sp>
      <p:cxnSp>
        <p:nvCxnSpPr>
          <p:cNvPr id="6" name="Connettore a gomito 5">
            <a:extLst>
              <a:ext uri="{FF2B5EF4-FFF2-40B4-BE49-F238E27FC236}">
                <a16:creationId xmlns:a16="http://schemas.microsoft.com/office/drawing/2014/main" id="{43404C02-D2F6-4527-BC07-8648CB74D747}"/>
              </a:ext>
            </a:extLst>
          </p:cNvPr>
          <p:cNvCxnSpPr>
            <a:stCxn id="74" idx="1"/>
            <a:endCxn id="90" idx="1"/>
          </p:cNvCxnSpPr>
          <p:nvPr/>
        </p:nvCxnSpPr>
        <p:spPr>
          <a:xfrm rot="10800000" flipH="1" flipV="1">
            <a:off x="14204214" y="1902340"/>
            <a:ext cx="151202" cy="2109005"/>
          </a:xfrm>
          <a:prstGeom prst="bentConnector3">
            <a:avLst>
              <a:gd name="adj1" fmla="val -151188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a gomito 8">
            <a:extLst>
              <a:ext uri="{FF2B5EF4-FFF2-40B4-BE49-F238E27FC236}">
                <a16:creationId xmlns:a16="http://schemas.microsoft.com/office/drawing/2014/main" id="{9E67E813-5AC7-4766-9B12-13704B2DBDB0}"/>
              </a:ext>
            </a:extLst>
          </p:cNvPr>
          <p:cNvCxnSpPr>
            <a:stCxn id="74" idx="1"/>
            <a:endCxn id="93" idx="1"/>
          </p:cNvCxnSpPr>
          <p:nvPr/>
        </p:nvCxnSpPr>
        <p:spPr>
          <a:xfrm rot="10800000" flipH="1" flipV="1">
            <a:off x="14204214" y="1902341"/>
            <a:ext cx="151202" cy="4578704"/>
          </a:xfrm>
          <a:prstGeom prst="bentConnector3">
            <a:avLst>
              <a:gd name="adj1" fmla="val -151188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a gomito 10">
            <a:extLst>
              <a:ext uri="{FF2B5EF4-FFF2-40B4-BE49-F238E27FC236}">
                <a16:creationId xmlns:a16="http://schemas.microsoft.com/office/drawing/2014/main" id="{CF5DED86-3A75-43B8-B7BD-FB77EDA51F62}"/>
              </a:ext>
            </a:extLst>
          </p:cNvPr>
          <p:cNvCxnSpPr>
            <a:stCxn id="74" idx="1"/>
            <a:endCxn id="99" idx="1"/>
          </p:cNvCxnSpPr>
          <p:nvPr/>
        </p:nvCxnSpPr>
        <p:spPr>
          <a:xfrm rot="10800000" flipH="1" flipV="1">
            <a:off x="14204214" y="1902341"/>
            <a:ext cx="151202" cy="6894886"/>
          </a:xfrm>
          <a:prstGeom prst="bentConnector3">
            <a:avLst>
              <a:gd name="adj1" fmla="val -151188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a gomito 12">
            <a:extLst>
              <a:ext uri="{FF2B5EF4-FFF2-40B4-BE49-F238E27FC236}">
                <a16:creationId xmlns:a16="http://schemas.microsoft.com/office/drawing/2014/main" id="{F1C57540-C0D0-46C9-9E71-00CF0B38990B}"/>
              </a:ext>
            </a:extLst>
          </p:cNvPr>
          <p:cNvCxnSpPr>
            <a:stCxn id="74" idx="1"/>
            <a:endCxn id="102" idx="1"/>
          </p:cNvCxnSpPr>
          <p:nvPr/>
        </p:nvCxnSpPr>
        <p:spPr>
          <a:xfrm rot="10800000" flipH="1" flipV="1">
            <a:off x="14204214" y="1902340"/>
            <a:ext cx="129696" cy="9229311"/>
          </a:xfrm>
          <a:prstGeom prst="bentConnector3">
            <a:avLst>
              <a:gd name="adj1" fmla="val -176258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a gomito 43">
            <a:extLst>
              <a:ext uri="{FF2B5EF4-FFF2-40B4-BE49-F238E27FC236}">
                <a16:creationId xmlns:a16="http://schemas.microsoft.com/office/drawing/2014/main" id="{BF7E245A-60BA-494B-874F-47436712847E}"/>
              </a:ext>
            </a:extLst>
          </p:cNvPr>
          <p:cNvCxnSpPr>
            <a:cxnSpLocks/>
            <a:stCxn id="90" idx="3"/>
            <a:endCxn id="91" idx="1"/>
          </p:cNvCxnSpPr>
          <p:nvPr/>
        </p:nvCxnSpPr>
        <p:spPr>
          <a:xfrm flipV="1">
            <a:off x="17595416" y="3439304"/>
            <a:ext cx="217226" cy="572042"/>
          </a:xfrm>
          <a:prstGeom prst="bentConnector3">
            <a:avLst>
              <a:gd name="adj1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a gomito 47">
            <a:extLst>
              <a:ext uri="{FF2B5EF4-FFF2-40B4-BE49-F238E27FC236}">
                <a16:creationId xmlns:a16="http://schemas.microsoft.com/office/drawing/2014/main" id="{C35AF66D-D4A2-46B0-94E1-ECC9AFCDAD1C}"/>
              </a:ext>
            </a:extLst>
          </p:cNvPr>
          <p:cNvCxnSpPr>
            <a:cxnSpLocks/>
            <a:stCxn id="90" idx="3"/>
            <a:endCxn id="92" idx="1"/>
          </p:cNvCxnSpPr>
          <p:nvPr/>
        </p:nvCxnSpPr>
        <p:spPr>
          <a:xfrm>
            <a:off x="17595416" y="4011346"/>
            <a:ext cx="217226" cy="199348"/>
          </a:xfrm>
          <a:prstGeom prst="bentConnector3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a gomito 51">
            <a:extLst>
              <a:ext uri="{FF2B5EF4-FFF2-40B4-BE49-F238E27FC236}">
                <a16:creationId xmlns:a16="http://schemas.microsoft.com/office/drawing/2014/main" id="{65E20DFE-2CD0-4BFC-B2CE-F90DD416E932}"/>
              </a:ext>
            </a:extLst>
          </p:cNvPr>
          <p:cNvCxnSpPr>
            <a:cxnSpLocks/>
            <a:stCxn id="93" idx="3"/>
          </p:cNvCxnSpPr>
          <p:nvPr/>
        </p:nvCxnSpPr>
        <p:spPr>
          <a:xfrm flipV="1">
            <a:off x="17595416" y="5943666"/>
            <a:ext cx="275591" cy="537379"/>
          </a:xfrm>
          <a:prstGeom prst="bentConnector3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a gomito 53">
            <a:extLst>
              <a:ext uri="{FF2B5EF4-FFF2-40B4-BE49-F238E27FC236}">
                <a16:creationId xmlns:a16="http://schemas.microsoft.com/office/drawing/2014/main" id="{5B612CBA-3706-4E9F-A3BA-B53E1F076024}"/>
              </a:ext>
            </a:extLst>
          </p:cNvPr>
          <p:cNvCxnSpPr>
            <a:cxnSpLocks/>
            <a:stCxn id="93" idx="3"/>
          </p:cNvCxnSpPr>
          <p:nvPr/>
        </p:nvCxnSpPr>
        <p:spPr>
          <a:xfrm>
            <a:off x="17595416" y="6481045"/>
            <a:ext cx="275591" cy="399709"/>
          </a:xfrm>
          <a:prstGeom prst="bentConnector3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ttore a gomito 55">
            <a:extLst>
              <a:ext uri="{FF2B5EF4-FFF2-40B4-BE49-F238E27FC236}">
                <a16:creationId xmlns:a16="http://schemas.microsoft.com/office/drawing/2014/main" id="{3661746F-2407-41BA-A3F8-C35E5C5AAE8E}"/>
              </a:ext>
            </a:extLst>
          </p:cNvPr>
          <p:cNvCxnSpPr>
            <a:cxnSpLocks/>
            <a:stCxn id="99" idx="3"/>
            <a:endCxn id="100" idx="1"/>
          </p:cNvCxnSpPr>
          <p:nvPr/>
        </p:nvCxnSpPr>
        <p:spPr>
          <a:xfrm flipV="1">
            <a:off x="17595416" y="8439081"/>
            <a:ext cx="217226" cy="358146"/>
          </a:xfrm>
          <a:prstGeom prst="bentConnector3">
            <a:avLst>
              <a:gd name="adj1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ttore a gomito 57">
            <a:extLst>
              <a:ext uri="{FF2B5EF4-FFF2-40B4-BE49-F238E27FC236}">
                <a16:creationId xmlns:a16="http://schemas.microsoft.com/office/drawing/2014/main" id="{29C21A09-F982-4F5E-B1B0-1B22AF075B7F}"/>
              </a:ext>
            </a:extLst>
          </p:cNvPr>
          <p:cNvCxnSpPr>
            <a:cxnSpLocks/>
            <a:stCxn id="99" idx="3"/>
            <a:endCxn id="101" idx="1"/>
          </p:cNvCxnSpPr>
          <p:nvPr/>
        </p:nvCxnSpPr>
        <p:spPr>
          <a:xfrm>
            <a:off x="17595416" y="8797227"/>
            <a:ext cx="217226" cy="774315"/>
          </a:xfrm>
          <a:prstGeom prst="bentConnector3">
            <a:avLst>
              <a:gd name="adj1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ttore a gomito 59">
            <a:extLst>
              <a:ext uri="{FF2B5EF4-FFF2-40B4-BE49-F238E27FC236}">
                <a16:creationId xmlns:a16="http://schemas.microsoft.com/office/drawing/2014/main" id="{D3AA8D44-B6DF-44D1-A62A-81BA86A8F17B}"/>
              </a:ext>
            </a:extLst>
          </p:cNvPr>
          <p:cNvCxnSpPr>
            <a:cxnSpLocks/>
            <a:stCxn id="102" idx="3"/>
            <a:endCxn id="104" idx="1"/>
          </p:cNvCxnSpPr>
          <p:nvPr/>
        </p:nvCxnSpPr>
        <p:spPr>
          <a:xfrm flipV="1">
            <a:off x="17573910" y="10729547"/>
            <a:ext cx="238732" cy="402105"/>
          </a:xfrm>
          <a:prstGeom prst="bentConnector3">
            <a:avLst>
              <a:gd name="adj1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ttore a gomito 61">
            <a:extLst>
              <a:ext uri="{FF2B5EF4-FFF2-40B4-BE49-F238E27FC236}">
                <a16:creationId xmlns:a16="http://schemas.microsoft.com/office/drawing/2014/main" id="{34652621-1EEF-4AE4-9FA9-65F33F187430}"/>
              </a:ext>
            </a:extLst>
          </p:cNvPr>
          <p:cNvCxnSpPr>
            <a:cxnSpLocks/>
            <a:stCxn id="102" idx="3"/>
            <a:endCxn id="105" idx="1"/>
          </p:cNvCxnSpPr>
          <p:nvPr/>
        </p:nvCxnSpPr>
        <p:spPr>
          <a:xfrm>
            <a:off x="17573910" y="11131652"/>
            <a:ext cx="238732" cy="456546"/>
          </a:xfrm>
          <a:prstGeom prst="bentConnector3">
            <a:avLst>
              <a:gd name="adj1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ttore a gomito 64">
            <a:extLst>
              <a:ext uri="{FF2B5EF4-FFF2-40B4-BE49-F238E27FC236}">
                <a16:creationId xmlns:a16="http://schemas.microsoft.com/office/drawing/2014/main" id="{FC156BD3-906F-4232-AC4D-51083DCEE5A9}"/>
              </a:ext>
            </a:extLst>
          </p:cNvPr>
          <p:cNvCxnSpPr>
            <a:stCxn id="73" idx="1"/>
            <a:endCxn id="106" idx="1"/>
          </p:cNvCxnSpPr>
          <p:nvPr/>
        </p:nvCxnSpPr>
        <p:spPr>
          <a:xfrm rot="10800000" flipH="1" flipV="1">
            <a:off x="6679385" y="1884977"/>
            <a:ext cx="183134" cy="1721838"/>
          </a:xfrm>
          <a:prstGeom prst="bentConnector3">
            <a:avLst>
              <a:gd name="adj1" fmla="val -124827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Connettore a gomito 178">
            <a:extLst>
              <a:ext uri="{FF2B5EF4-FFF2-40B4-BE49-F238E27FC236}">
                <a16:creationId xmlns:a16="http://schemas.microsoft.com/office/drawing/2014/main" id="{1AD0B8B4-E5F3-43DC-9BB2-81DC26B371D6}"/>
              </a:ext>
            </a:extLst>
          </p:cNvPr>
          <p:cNvCxnSpPr>
            <a:cxnSpLocks/>
            <a:stCxn id="73" idx="1"/>
            <a:endCxn id="111" idx="1"/>
          </p:cNvCxnSpPr>
          <p:nvPr/>
        </p:nvCxnSpPr>
        <p:spPr>
          <a:xfrm rot="10800000" flipH="1" flipV="1">
            <a:off x="6679385" y="1884976"/>
            <a:ext cx="183134" cy="3608835"/>
          </a:xfrm>
          <a:prstGeom prst="bentConnector3">
            <a:avLst>
              <a:gd name="adj1" fmla="val -124827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Connettore a gomito 180">
            <a:extLst>
              <a:ext uri="{FF2B5EF4-FFF2-40B4-BE49-F238E27FC236}">
                <a16:creationId xmlns:a16="http://schemas.microsoft.com/office/drawing/2014/main" id="{EF15E470-373D-44EC-AB92-A25AC0E2F2E4}"/>
              </a:ext>
            </a:extLst>
          </p:cNvPr>
          <p:cNvCxnSpPr>
            <a:stCxn id="73" idx="1"/>
            <a:endCxn id="113" idx="1"/>
          </p:cNvCxnSpPr>
          <p:nvPr/>
        </p:nvCxnSpPr>
        <p:spPr>
          <a:xfrm rot="10800000" flipH="1" flipV="1">
            <a:off x="6679385" y="1884977"/>
            <a:ext cx="183134" cy="5303588"/>
          </a:xfrm>
          <a:prstGeom prst="bentConnector3">
            <a:avLst>
              <a:gd name="adj1" fmla="val -124827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Connettore a gomito 184">
            <a:extLst>
              <a:ext uri="{FF2B5EF4-FFF2-40B4-BE49-F238E27FC236}">
                <a16:creationId xmlns:a16="http://schemas.microsoft.com/office/drawing/2014/main" id="{58170C89-717E-4B11-A86E-6F18D0D827CE}"/>
              </a:ext>
            </a:extLst>
          </p:cNvPr>
          <p:cNvCxnSpPr>
            <a:stCxn id="73" idx="1"/>
            <a:endCxn id="115" idx="1"/>
          </p:cNvCxnSpPr>
          <p:nvPr/>
        </p:nvCxnSpPr>
        <p:spPr>
          <a:xfrm rot="10800000" flipH="1" flipV="1">
            <a:off x="6679385" y="1884976"/>
            <a:ext cx="183134" cy="6840987"/>
          </a:xfrm>
          <a:prstGeom prst="bentConnector3">
            <a:avLst>
              <a:gd name="adj1" fmla="val -124827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Connettore a gomito 186">
            <a:extLst>
              <a:ext uri="{FF2B5EF4-FFF2-40B4-BE49-F238E27FC236}">
                <a16:creationId xmlns:a16="http://schemas.microsoft.com/office/drawing/2014/main" id="{3B01A111-4551-4D34-BE22-6B78D3279C10}"/>
              </a:ext>
            </a:extLst>
          </p:cNvPr>
          <p:cNvCxnSpPr>
            <a:stCxn id="73" idx="1"/>
            <a:endCxn id="118" idx="1"/>
          </p:cNvCxnSpPr>
          <p:nvPr/>
        </p:nvCxnSpPr>
        <p:spPr>
          <a:xfrm rot="10800000" flipH="1" flipV="1">
            <a:off x="6679385" y="1884977"/>
            <a:ext cx="183134" cy="8427522"/>
          </a:xfrm>
          <a:prstGeom prst="bentConnector3">
            <a:avLst>
              <a:gd name="adj1" fmla="val -124827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Connettore a gomito 188">
            <a:extLst>
              <a:ext uri="{FF2B5EF4-FFF2-40B4-BE49-F238E27FC236}">
                <a16:creationId xmlns:a16="http://schemas.microsoft.com/office/drawing/2014/main" id="{D9738387-5593-495D-83AA-34EF5AEC3456}"/>
              </a:ext>
            </a:extLst>
          </p:cNvPr>
          <p:cNvCxnSpPr>
            <a:stCxn id="73" idx="1"/>
            <a:endCxn id="161" idx="1"/>
          </p:cNvCxnSpPr>
          <p:nvPr/>
        </p:nvCxnSpPr>
        <p:spPr>
          <a:xfrm rot="10800000" flipH="1" flipV="1">
            <a:off x="6679385" y="1884976"/>
            <a:ext cx="174520" cy="9678605"/>
          </a:xfrm>
          <a:prstGeom prst="bentConnector3">
            <a:avLst>
              <a:gd name="adj1" fmla="val -130988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Connettore a gomito 190">
            <a:extLst>
              <a:ext uri="{FF2B5EF4-FFF2-40B4-BE49-F238E27FC236}">
                <a16:creationId xmlns:a16="http://schemas.microsoft.com/office/drawing/2014/main" id="{02DFFB4B-EE33-42AA-89B5-760621BEFDE5}"/>
              </a:ext>
            </a:extLst>
          </p:cNvPr>
          <p:cNvCxnSpPr>
            <a:cxnSpLocks/>
            <a:stCxn id="73" idx="1"/>
            <a:endCxn id="160" idx="1"/>
          </p:cNvCxnSpPr>
          <p:nvPr/>
        </p:nvCxnSpPr>
        <p:spPr>
          <a:xfrm rot="10800000" flipH="1" flipV="1">
            <a:off x="6679385" y="1884976"/>
            <a:ext cx="183134" cy="10816481"/>
          </a:xfrm>
          <a:prstGeom prst="bentConnector3">
            <a:avLst>
              <a:gd name="adj1" fmla="val -124827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Connettore a gomito 258">
            <a:extLst>
              <a:ext uri="{FF2B5EF4-FFF2-40B4-BE49-F238E27FC236}">
                <a16:creationId xmlns:a16="http://schemas.microsoft.com/office/drawing/2014/main" id="{ABF6BB46-8FE4-4EDE-B89C-314D41212F65}"/>
              </a:ext>
            </a:extLst>
          </p:cNvPr>
          <p:cNvCxnSpPr>
            <a:stCxn id="73" idx="1"/>
            <a:endCxn id="123" idx="1"/>
          </p:cNvCxnSpPr>
          <p:nvPr/>
        </p:nvCxnSpPr>
        <p:spPr>
          <a:xfrm rot="10800000" flipH="1" flipV="1">
            <a:off x="6679385" y="1884976"/>
            <a:ext cx="183134" cy="11566987"/>
          </a:xfrm>
          <a:prstGeom prst="bentConnector3">
            <a:avLst>
              <a:gd name="adj1" fmla="val -124827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Connettore a gomito 260">
            <a:extLst>
              <a:ext uri="{FF2B5EF4-FFF2-40B4-BE49-F238E27FC236}">
                <a16:creationId xmlns:a16="http://schemas.microsoft.com/office/drawing/2014/main" id="{F5FA1849-813F-4790-B6CB-AA592A6425A5}"/>
              </a:ext>
            </a:extLst>
          </p:cNvPr>
          <p:cNvCxnSpPr>
            <a:cxnSpLocks/>
            <a:stCxn id="73" idx="1"/>
          </p:cNvCxnSpPr>
          <p:nvPr/>
        </p:nvCxnSpPr>
        <p:spPr>
          <a:xfrm rot="10800000" flipV="1">
            <a:off x="6443331" y="1884977"/>
            <a:ext cx="236055" cy="11566986"/>
          </a:xfrm>
          <a:prstGeom prst="bentConnector2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Connettore a gomito 262">
            <a:extLst>
              <a:ext uri="{FF2B5EF4-FFF2-40B4-BE49-F238E27FC236}">
                <a16:creationId xmlns:a16="http://schemas.microsoft.com/office/drawing/2014/main" id="{B2924CBA-1F26-4770-861A-3399F1F6F935}"/>
              </a:ext>
            </a:extLst>
          </p:cNvPr>
          <p:cNvCxnSpPr>
            <a:stCxn id="72" idx="1"/>
            <a:endCxn id="75" idx="1"/>
          </p:cNvCxnSpPr>
          <p:nvPr/>
        </p:nvCxnSpPr>
        <p:spPr>
          <a:xfrm rot="10800000" flipV="1">
            <a:off x="348233" y="1870563"/>
            <a:ext cx="189876" cy="2247707"/>
          </a:xfrm>
          <a:prstGeom prst="bentConnector3">
            <a:avLst>
              <a:gd name="adj1" fmla="val 220394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Connettore a gomito 264">
            <a:extLst>
              <a:ext uri="{FF2B5EF4-FFF2-40B4-BE49-F238E27FC236}">
                <a16:creationId xmlns:a16="http://schemas.microsoft.com/office/drawing/2014/main" id="{9310E247-960F-4537-85AA-520472EAE6D8}"/>
              </a:ext>
            </a:extLst>
          </p:cNvPr>
          <p:cNvCxnSpPr>
            <a:stCxn id="72" idx="1"/>
            <a:endCxn id="78" idx="1"/>
          </p:cNvCxnSpPr>
          <p:nvPr/>
        </p:nvCxnSpPr>
        <p:spPr>
          <a:xfrm rot="10800000" flipV="1">
            <a:off x="348233" y="1870564"/>
            <a:ext cx="189876" cy="4319368"/>
          </a:xfrm>
          <a:prstGeom prst="bentConnector3">
            <a:avLst>
              <a:gd name="adj1" fmla="val 220394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Connettore a gomito 287">
            <a:extLst>
              <a:ext uri="{FF2B5EF4-FFF2-40B4-BE49-F238E27FC236}">
                <a16:creationId xmlns:a16="http://schemas.microsoft.com/office/drawing/2014/main" id="{58665EF6-8B2C-4D7B-99C6-D8F3FE9EAB7C}"/>
              </a:ext>
            </a:extLst>
          </p:cNvPr>
          <p:cNvCxnSpPr>
            <a:stCxn id="72" idx="1"/>
            <a:endCxn id="81" idx="1"/>
          </p:cNvCxnSpPr>
          <p:nvPr/>
        </p:nvCxnSpPr>
        <p:spPr>
          <a:xfrm rot="10800000" flipV="1">
            <a:off x="348233" y="1870564"/>
            <a:ext cx="189876" cy="5953742"/>
          </a:xfrm>
          <a:prstGeom prst="bentConnector3">
            <a:avLst>
              <a:gd name="adj1" fmla="val 220394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Connettore a gomito 291">
            <a:extLst>
              <a:ext uri="{FF2B5EF4-FFF2-40B4-BE49-F238E27FC236}">
                <a16:creationId xmlns:a16="http://schemas.microsoft.com/office/drawing/2014/main" id="{DE5B0F11-FA9C-4404-A904-018306DE645D}"/>
              </a:ext>
            </a:extLst>
          </p:cNvPr>
          <p:cNvCxnSpPr>
            <a:stCxn id="72" idx="1"/>
            <a:endCxn id="86" idx="1"/>
          </p:cNvCxnSpPr>
          <p:nvPr/>
        </p:nvCxnSpPr>
        <p:spPr>
          <a:xfrm rot="10800000" flipV="1">
            <a:off x="348233" y="1870563"/>
            <a:ext cx="189876" cy="8213451"/>
          </a:xfrm>
          <a:prstGeom prst="bentConnector3">
            <a:avLst>
              <a:gd name="adj1" fmla="val 220394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Connettore a gomito 295">
            <a:extLst>
              <a:ext uri="{FF2B5EF4-FFF2-40B4-BE49-F238E27FC236}">
                <a16:creationId xmlns:a16="http://schemas.microsoft.com/office/drawing/2014/main" id="{A825262A-76CB-45E3-8F4A-248C1D00D1BA}"/>
              </a:ext>
            </a:extLst>
          </p:cNvPr>
          <p:cNvCxnSpPr>
            <a:stCxn id="75" idx="3"/>
            <a:endCxn id="171" idx="1"/>
          </p:cNvCxnSpPr>
          <p:nvPr/>
        </p:nvCxnSpPr>
        <p:spPr>
          <a:xfrm flipV="1">
            <a:off x="2868233" y="3809464"/>
            <a:ext cx="183175" cy="308807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Connettore a gomito 299">
            <a:extLst>
              <a:ext uri="{FF2B5EF4-FFF2-40B4-BE49-F238E27FC236}">
                <a16:creationId xmlns:a16="http://schemas.microsoft.com/office/drawing/2014/main" id="{E490B422-112C-46E5-ACFD-C307D7F60419}"/>
              </a:ext>
            </a:extLst>
          </p:cNvPr>
          <p:cNvCxnSpPr>
            <a:stCxn id="75" idx="3"/>
            <a:endCxn id="172" idx="1"/>
          </p:cNvCxnSpPr>
          <p:nvPr/>
        </p:nvCxnSpPr>
        <p:spPr>
          <a:xfrm>
            <a:off x="2868233" y="4118271"/>
            <a:ext cx="183175" cy="463713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Connettore a gomito 302">
            <a:extLst>
              <a:ext uri="{FF2B5EF4-FFF2-40B4-BE49-F238E27FC236}">
                <a16:creationId xmlns:a16="http://schemas.microsoft.com/office/drawing/2014/main" id="{6B5D8113-67CD-4E82-BE95-8136B4724936}"/>
              </a:ext>
            </a:extLst>
          </p:cNvPr>
          <p:cNvCxnSpPr>
            <a:stCxn id="78" idx="3"/>
            <a:endCxn id="173" idx="1"/>
          </p:cNvCxnSpPr>
          <p:nvPr/>
        </p:nvCxnSpPr>
        <p:spPr>
          <a:xfrm flipV="1">
            <a:off x="2868233" y="5708611"/>
            <a:ext cx="183175" cy="481321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Connettore a gomito 304">
            <a:extLst>
              <a:ext uri="{FF2B5EF4-FFF2-40B4-BE49-F238E27FC236}">
                <a16:creationId xmlns:a16="http://schemas.microsoft.com/office/drawing/2014/main" id="{DB01BF9F-CEDC-461B-940C-BE73264B0CFD}"/>
              </a:ext>
            </a:extLst>
          </p:cNvPr>
          <p:cNvCxnSpPr>
            <a:stCxn id="78" idx="3"/>
            <a:endCxn id="174" idx="1"/>
          </p:cNvCxnSpPr>
          <p:nvPr/>
        </p:nvCxnSpPr>
        <p:spPr>
          <a:xfrm>
            <a:off x="2868233" y="6189932"/>
            <a:ext cx="183175" cy="389555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Connettore a gomito 306">
            <a:extLst>
              <a:ext uri="{FF2B5EF4-FFF2-40B4-BE49-F238E27FC236}">
                <a16:creationId xmlns:a16="http://schemas.microsoft.com/office/drawing/2014/main" id="{8BD97DF4-284C-426E-96AA-FBD092C1C4AB}"/>
              </a:ext>
            </a:extLst>
          </p:cNvPr>
          <p:cNvCxnSpPr>
            <a:stCxn id="81" idx="3"/>
            <a:endCxn id="175" idx="1"/>
          </p:cNvCxnSpPr>
          <p:nvPr/>
        </p:nvCxnSpPr>
        <p:spPr>
          <a:xfrm flipV="1">
            <a:off x="2868233" y="7536956"/>
            <a:ext cx="183175" cy="28735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Connettore a gomito 310">
            <a:extLst>
              <a:ext uri="{FF2B5EF4-FFF2-40B4-BE49-F238E27FC236}">
                <a16:creationId xmlns:a16="http://schemas.microsoft.com/office/drawing/2014/main" id="{055EBAF6-3090-4D8B-969C-589D24777E11}"/>
              </a:ext>
            </a:extLst>
          </p:cNvPr>
          <p:cNvCxnSpPr>
            <a:stCxn id="81" idx="3"/>
            <a:endCxn id="176" idx="1"/>
          </p:cNvCxnSpPr>
          <p:nvPr/>
        </p:nvCxnSpPr>
        <p:spPr>
          <a:xfrm>
            <a:off x="2868233" y="7824306"/>
            <a:ext cx="183175" cy="52216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Connettore a gomito 314">
            <a:extLst>
              <a:ext uri="{FF2B5EF4-FFF2-40B4-BE49-F238E27FC236}">
                <a16:creationId xmlns:a16="http://schemas.microsoft.com/office/drawing/2014/main" id="{C4CB055F-CEE2-4AC6-B886-CDAA908C9DF5}"/>
              </a:ext>
            </a:extLst>
          </p:cNvPr>
          <p:cNvCxnSpPr>
            <a:stCxn id="86" idx="3"/>
            <a:endCxn id="177" idx="1"/>
          </p:cNvCxnSpPr>
          <p:nvPr/>
        </p:nvCxnSpPr>
        <p:spPr>
          <a:xfrm flipV="1">
            <a:off x="2868233" y="9645627"/>
            <a:ext cx="183175" cy="43838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Connettore a gomito 316">
            <a:extLst>
              <a:ext uri="{FF2B5EF4-FFF2-40B4-BE49-F238E27FC236}">
                <a16:creationId xmlns:a16="http://schemas.microsoft.com/office/drawing/2014/main" id="{739876D7-0358-4420-B60D-2B174FB96D56}"/>
              </a:ext>
            </a:extLst>
          </p:cNvPr>
          <p:cNvCxnSpPr>
            <a:stCxn id="86" idx="3"/>
            <a:endCxn id="178" idx="1"/>
          </p:cNvCxnSpPr>
          <p:nvPr/>
        </p:nvCxnSpPr>
        <p:spPr>
          <a:xfrm>
            <a:off x="2868233" y="10084015"/>
            <a:ext cx="183175" cy="538712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Connettore a gomito 320">
            <a:extLst>
              <a:ext uri="{FF2B5EF4-FFF2-40B4-BE49-F238E27FC236}">
                <a16:creationId xmlns:a16="http://schemas.microsoft.com/office/drawing/2014/main" id="{55A534A6-0304-4592-A478-42BC9DF376A8}"/>
              </a:ext>
            </a:extLst>
          </p:cNvPr>
          <p:cNvCxnSpPr>
            <a:cxnSpLocks/>
          </p:cNvCxnSpPr>
          <p:nvPr/>
        </p:nvCxnSpPr>
        <p:spPr>
          <a:xfrm flipV="1">
            <a:off x="10104556" y="3206182"/>
            <a:ext cx="272248" cy="400633"/>
          </a:xfrm>
          <a:prstGeom prst="bentConnector3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Connettore a gomito 325">
            <a:extLst>
              <a:ext uri="{FF2B5EF4-FFF2-40B4-BE49-F238E27FC236}">
                <a16:creationId xmlns:a16="http://schemas.microsoft.com/office/drawing/2014/main" id="{6BCE9D04-1E84-403E-B79D-617930C430BD}"/>
              </a:ext>
            </a:extLst>
          </p:cNvPr>
          <p:cNvCxnSpPr>
            <a:stCxn id="106" idx="3"/>
            <a:endCxn id="107" idx="1"/>
          </p:cNvCxnSpPr>
          <p:nvPr/>
        </p:nvCxnSpPr>
        <p:spPr>
          <a:xfrm>
            <a:off x="10102519" y="3606815"/>
            <a:ext cx="291705" cy="310342"/>
          </a:xfrm>
          <a:prstGeom prst="bentConnector3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" name="Connettore a gomito 329">
            <a:extLst>
              <a:ext uri="{FF2B5EF4-FFF2-40B4-BE49-F238E27FC236}">
                <a16:creationId xmlns:a16="http://schemas.microsoft.com/office/drawing/2014/main" id="{044C31B9-2217-4B2E-BB49-538C055E423B}"/>
              </a:ext>
            </a:extLst>
          </p:cNvPr>
          <p:cNvCxnSpPr>
            <a:cxnSpLocks/>
          </p:cNvCxnSpPr>
          <p:nvPr/>
        </p:nvCxnSpPr>
        <p:spPr>
          <a:xfrm flipV="1">
            <a:off x="10119531" y="4977891"/>
            <a:ext cx="272248" cy="515921"/>
          </a:xfrm>
          <a:prstGeom prst="bentConnector3">
            <a:avLst>
              <a:gd name="adj1" fmla="val 45061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" name="Connettore a gomito 337">
            <a:extLst>
              <a:ext uri="{FF2B5EF4-FFF2-40B4-BE49-F238E27FC236}">
                <a16:creationId xmlns:a16="http://schemas.microsoft.com/office/drawing/2014/main" id="{9DE73F28-4879-49C4-981F-B8F8658D8A2D}"/>
              </a:ext>
            </a:extLst>
          </p:cNvPr>
          <p:cNvCxnSpPr>
            <a:stCxn id="111" idx="3"/>
            <a:endCxn id="120" idx="1"/>
          </p:cNvCxnSpPr>
          <p:nvPr/>
        </p:nvCxnSpPr>
        <p:spPr>
          <a:xfrm>
            <a:off x="10102519" y="5493812"/>
            <a:ext cx="291705" cy="450172"/>
          </a:xfrm>
          <a:prstGeom prst="bentConnector3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" name="Connettore a gomito 339">
            <a:extLst>
              <a:ext uri="{FF2B5EF4-FFF2-40B4-BE49-F238E27FC236}">
                <a16:creationId xmlns:a16="http://schemas.microsoft.com/office/drawing/2014/main" id="{C375C149-149D-4C94-938D-353320A56617}"/>
              </a:ext>
            </a:extLst>
          </p:cNvPr>
          <p:cNvCxnSpPr>
            <a:stCxn id="113" idx="3"/>
            <a:endCxn id="114" idx="1"/>
          </p:cNvCxnSpPr>
          <p:nvPr/>
        </p:nvCxnSpPr>
        <p:spPr>
          <a:xfrm flipV="1">
            <a:off x="10102519" y="6809136"/>
            <a:ext cx="272248" cy="379429"/>
          </a:xfrm>
          <a:prstGeom prst="bentConnector3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7" name="Connettore a gomito 346">
            <a:extLst>
              <a:ext uri="{FF2B5EF4-FFF2-40B4-BE49-F238E27FC236}">
                <a16:creationId xmlns:a16="http://schemas.microsoft.com/office/drawing/2014/main" id="{034C3605-6BF4-4740-860B-4209084A17B6}"/>
              </a:ext>
            </a:extLst>
          </p:cNvPr>
          <p:cNvCxnSpPr>
            <a:stCxn id="113" idx="3"/>
            <a:endCxn id="116" idx="1"/>
          </p:cNvCxnSpPr>
          <p:nvPr/>
        </p:nvCxnSpPr>
        <p:spPr>
          <a:xfrm>
            <a:off x="10102519" y="7188565"/>
            <a:ext cx="272248" cy="434978"/>
          </a:xfrm>
          <a:prstGeom prst="bentConnector3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1" name="Connettore a gomito 350">
            <a:extLst>
              <a:ext uri="{FF2B5EF4-FFF2-40B4-BE49-F238E27FC236}">
                <a16:creationId xmlns:a16="http://schemas.microsoft.com/office/drawing/2014/main" id="{CCA74F4C-1C5D-4F5B-B18F-3196FA080CD1}"/>
              </a:ext>
            </a:extLst>
          </p:cNvPr>
          <p:cNvCxnSpPr>
            <a:stCxn id="115" idx="3"/>
            <a:endCxn id="117" idx="1"/>
          </p:cNvCxnSpPr>
          <p:nvPr/>
        </p:nvCxnSpPr>
        <p:spPr>
          <a:xfrm flipV="1">
            <a:off x="10102519" y="8502306"/>
            <a:ext cx="272248" cy="223658"/>
          </a:xfrm>
          <a:prstGeom prst="bentConnector3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4" name="Connettore a gomito 353">
            <a:extLst>
              <a:ext uri="{FF2B5EF4-FFF2-40B4-BE49-F238E27FC236}">
                <a16:creationId xmlns:a16="http://schemas.microsoft.com/office/drawing/2014/main" id="{87A0FC3B-C2BA-49C1-ABC1-668AA6ECF44C}"/>
              </a:ext>
            </a:extLst>
          </p:cNvPr>
          <p:cNvCxnSpPr>
            <a:stCxn id="115" idx="3"/>
            <a:endCxn id="119" idx="1"/>
          </p:cNvCxnSpPr>
          <p:nvPr/>
        </p:nvCxnSpPr>
        <p:spPr>
          <a:xfrm>
            <a:off x="10102519" y="8725964"/>
            <a:ext cx="272248" cy="288455"/>
          </a:xfrm>
          <a:prstGeom prst="bentConnector3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7" name="Connettore a gomito 356">
            <a:extLst>
              <a:ext uri="{FF2B5EF4-FFF2-40B4-BE49-F238E27FC236}">
                <a16:creationId xmlns:a16="http://schemas.microsoft.com/office/drawing/2014/main" id="{12C728E5-5024-4E5A-A359-F57128F62A38}"/>
              </a:ext>
            </a:extLst>
          </p:cNvPr>
          <p:cNvCxnSpPr>
            <a:cxnSpLocks/>
          </p:cNvCxnSpPr>
          <p:nvPr/>
        </p:nvCxnSpPr>
        <p:spPr>
          <a:xfrm flipV="1">
            <a:off x="10115219" y="9832342"/>
            <a:ext cx="272248" cy="480157"/>
          </a:xfrm>
          <a:prstGeom prst="bentConnector3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" name="Connettore a gomito 359">
            <a:extLst>
              <a:ext uri="{FF2B5EF4-FFF2-40B4-BE49-F238E27FC236}">
                <a16:creationId xmlns:a16="http://schemas.microsoft.com/office/drawing/2014/main" id="{B475E2E4-D13B-411E-AD88-A2F5429948FC}"/>
              </a:ext>
            </a:extLst>
          </p:cNvPr>
          <p:cNvCxnSpPr>
            <a:stCxn id="118" idx="3"/>
            <a:endCxn id="122" idx="1"/>
          </p:cNvCxnSpPr>
          <p:nvPr/>
        </p:nvCxnSpPr>
        <p:spPr>
          <a:xfrm>
            <a:off x="10102519" y="10312499"/>
            <a:ext cx="291705" cy="471015"/>
          </a:xfrm>
          <a:prstGeom prst="bentConnector3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68182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4924</TotalTime>
  <Words>500</Words>
  <Application>Microsoft Office PowerPoint</Application>
  <PresentationFormat>Personalizzato</PresentationFormat>
  <Paragraphs>99</Paragraphs>
  <Slides>2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Tema di Office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Michele Fiore</dc:creator>
  <cp:lastModifiedBy>Federica Rodi</cp:lastModifiedBy>
  <cp:revision>182</cp:revision>
  <cp:lastPrinted>2025-01-27T16:28:00Z</cp:lastPrinted>
  <dcterms:created xsi:type="dcterms:W3CDTF">2023-09-04T11:15:15Z</dcterms:created>
  <dcterms:modified xsi:type="dcterms:W3CDTF">2025-03-27T09:24:28Z</dcterms:modified>
</cp:coreProperties>
</file>